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89" r:id="rId3"/>
    <p:sldId id="291" r:id="rId4"/>
    <p:sldId id="290"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2" r:id="rId25"/>
    <p:sldId id="31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0115C-7F99-4DAD-8EA1-66D207539B57}" v="30" dt="2024-08-31T05:15:18.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Tavaughn" userId="63f8d931-b7e0-4229-b410-3dfab9ebb1b0" providerId="ADAL" clId="{0980115C-7F99-4DAD-8EA1-66D207539B57}"/>
    <pc:docChg chg="undo custSel addSld delSld modSld sldOrd">
      <pc:chgData name="Mason, Tavaughn" userId="63f8d931-b7e0-4229-b410-3dfab9ebb1b0" providerId="ADAL" clId="{0980115C-7F99-4DAD-8EA1-66D207539B57}" dt="2024-08-31T05:14:25.074" v="1484" actId="20577"/>
      <pc:docMkLst>
        <pc:docMk/>
      </pc:docMkLst>
      <pc:sldChg chg="modSp mod">
        <pc:chgData name="Mason, Tavaughn" userId="63f8d931-b7e0-4229-b410-3dfab9ebb1b0" providerId="ADAL" clId="{0980115C-7F99-4DAD-8EA1-66D207539B57}" dt="2024-08-30T11:32:36.764" v="1480" actId="20577"/>
        <pc:sldMkLst>
          <pc:docMk/>
          <pc:sldMk cId="737525519" sldId="256"/>
        </pc:sldMkLst>
        <pc:spChg chg="mod">
          <ac:chgData name="Mason, Tavaughn" userId="63f8d931-b7e0-4229-b410-3dfab9ebb1b0" providerId="ADAL" clId="{0980115C-7F99-4DAD-8EA1-66D207539B57}" dt="2024-08-29T22:58:52.387" v="532" actId="27636"/>
          <ac:spMkLst>
            <pc:docMk/>
            <pc:sldMk cId="737525519" sldId="256"/>
            <ac:spMk id="2" creationId="{07C8198B-61B4-490F-AA97-99CFA2CF3622}"/>
          </ac:spMkLst>
        </pc:spChg>
        <pc:spChg chg="mod">
          <ac:chgData name="Mason, Tavaughn" userId="63f8d931-b7e0-4229-b410-3dfab9ebb1b0" providerId="ADAL" clId="{0980115C-7F99-4DAD-8EA1-66D207539B57}" dt="2024-08-30T11:32:36.764" v="1480" actId="20577"/>
          <ac:spMkLst>
            <pc:docMk/>
            <pc:sldMk cId="737525519" sldId="256"/>
            <ac:spMk id="3" creationId="{96B87C98-6E1F-4B38-91BE-8941A7E9C93B}"/>
          </ac:spMkLst>
        </pc:spChg>
      </pc:sldChg>
      <pc:sldChg chg="modSp del mod">
        <pc:chgData name="Mason, Tavaughn" userId="63f8d931-b7e0-4229-b410-3dfab9ebb1b0" providerId="ADAL" clId="{0980115C-7F99-4DAD-8EA1-66D207539B57}" dt="2024-08-30T11:24:35.177" v="1386" actId="47"/>
        <pc:sldMkLst>
          <pc:docMk/>
          <pc:sldMk cId="2380814155" sldId="263"/>
        </pc:sldMkLst>
        <pc:spChg chg="mod">
          <ac:chgData name="Mason, Tavaughn" userId="63f8d931-b7e0-4229-b410-3dfab9ebb1b0" providerId="ADAL" clId="{0980115C-7F99-4DAD-8EA1-66D207539B57}" dt="2024-08-29T22:58:52.350" v="531" actId="27636"/>
          <ac:spMkLst>
            <pc:docMk/>
            <pc:sldMk cId="2380814155" sldId="263"/>
            <ac:spMk id="2" creationId="{8737E22B-7BCB-4992-85CF-CCAF15D9C7BB}"/>
          </ac:spMkLst>
        </pc:spChg>
      </pc:sldChg>
      <pc:sldChg chg="del">
        <pc:chgData name="Mason, Tavaughn" userId="63f8d931-b7e0-4229-b410-3dfab9ebb1b0" providerId="ADAL" clId="{0980115C-7F99-4DAD-8EA1-66D207539B57}" dt="2024-08-30T11:28:33.209" v="1426" actId="47"/>
        <pc:sldMkLst>
          <pc:docMk/>
          <pc:sldMk cId="1259873797" sldId="288"/>
        </pc:sldMkLst>
      </pc:sldChg>
      <pc:sldChg chg="addSp delSp modSp new mod setBg delDesignElem">
        <pc:chgData name="Mason, Tavaughn" userId="63f8d931-b7e0-4229-b410-3dfab9ebb1b0" providerId="ADAL" clId="{0980115C-7F99-4DAD-8EA1-66D207539B57}" dt="2024-08-29T23:06:22.122" v="784" actId="207"/>
        <pc:sldMkLst>
          <pc:docMk/>
          <pc:sldMk cId="173361791" sldId="289"/>
        </pc:sldMkLst>
        <pc:spChg chg="mod">
          <ac:chgData name="Mason, Tavaughn" userId="63f8d931-b7e0-4229-b410-3dfab9ebb1b0" providerId="ADAL" clId="{0980115C-7F99-4DAD-8EA1-66D207539B57}" dt="2024-08-29T23:06:22.122" v="784" actId="207"/>
          <ac:spMkLst>
            <pc:docMk/>
            <pc:sldMk cId="173361791" sldId="289"/>
            <ac:spMk id="2" creationId="{2909B126-68F5-F3A5-23A7-B7EF85A82A79}"/>
          </ac:spMkLst>
        </pc:spChg>
        <pc:spChg chg="del mod">
          <ac:chgData name="Mason, Tavaughn" userId="63f8d931-b7e0-4229-b410-3dfab9ebb1b0" providerId="ADAL" clId="{0980115C-7F99-4DAD-8EA1-66D207539B57}" dt="2024-08-28T23:01:59.013" v="52" actId="26606"/>
          <ac:spMkLst>
            <pc:docMk/>
            <pc:sldMk cId="173361791" sldId="289"/>
            <ac:spMk id="3" creationId="{BDD0235B-554D-37B3-C7C3-E8806BFF9696}"/>
          </ac:spMkLst>
        </pc:spChg>
        <pc:spChg chg="add del">
          <ac:chgData name="Mason, Tavaughn" userId="63f8d931-b7e0-4229-b410-3dfab9ebb1b0" providerId="ADAL" clId="{0980115C-7F99-4DAD-8EA1-66D207539B57}" dt="2024-08-28T23:01:59.013" v="52" actId="26606"/>
          <ac:spMkLst>
            <pc:docMk/>
            <pc:sldMk cId="173361791" sldId="289"/>
            <ac:spMk id="8" creationId="{70DFC902-7D23-471A-B557-B6B6917D7A0D}"/>
          </ac:spMkLst>
        </pc:spChg>
        <pc:spChg chg="add del">
          <ac:chgData name="Mason, Tavaughn" userId="63f8d931-b7e0-4229-b410-3dfab9ebb1b0" providerId="ADAL" clId="{0980115C-7F99-4DAD-8EA1-66D207539B57}" dt="2024-08-28T23:01:59.013" v="52" actId="26606"/>
          <ac:spMkLst>
            <pc:docMk/>
            <pc:sldMk cId="173361791" sldId="289"/>
            <ac:spMk id="10" creationId="{A55D5633-D557-4DCA-982C-FF36EB7A1C00}"/>
          </ac:spMkLst>
        </pc:spChg>
        <pc:spChg chg="add del">
          <ac:chgData name="Mason, Tavaughn" userId="63f8d931-b7e0-4229-b410-3dfab9ebb1b0" providerId="ADAL" clId="{0980115C-7F99-4DAD-8EA1-66D207539B57}" dt="2024-08-28T23:01:59.013" v="52" actId="26606"/>
          <ac:spMkLst>
            <pc:docMk/>
            <pc:sldMk cId="173361791" sldId="289"/>
            <ac:spMk id="12" creationId="{450D3AD2-FA80-415F-A9CE-54D884561CD7}"/>
          </ac:spMkLst>
        </pc:spChg>
        <pc:spChg chg="add del">
          <ac:chgData name="Mason, Tavaughn" userId="63f8d931-b7e0-4229-b410-3dfab9ebb1b0" providerId="ADAL" clId="{0980115C-7F99-4DAD-8EA1-66D207539B57}" dt="2024-08-29T22:58:24.983" v="511"/>
          <ac:spMkLst>
            <pc:docMk/>
            <pc:sldMk cId="173361791" sldId="289"/>
            <ac:spMk id="18" creationId="{0671A8AE-40A1-4631-A6B8-581AFF065482}"/>
          </ac:spMkLst>
        </pc:spChg>
        <pc:spChg chg="add del">
          <ac:chgData name="Mason, Tavaughn" userId="63f8d931-b7e0-4229-b410-3dfab9ebb1b0" providerId="ADAL" clId="{0980115C-7F99-4DAD-8EA1-66D207539B57}" dt="2024-08-29T22:58:24.983" v="511"/>
          <ac:spMkLst>
            <pc:docMk/>
            <pc:sldMk cId="173361791" sldId="289"/>
            <ac:spMk id="20" creationId="{AB58EF07-17C2-48CF-ABB0-EEF1F17CB8F0}"/>
          </ac:spMkLst>
        </pc:spChg>
        <pc:spChg chg="add del">
          <ac:chgData name="Mason, Tavaughn" userId="63f8d931-b7e0-4229-b410-3dfab9ebb1b0" providerId="ADAL" clId="{0980115C-7F99-4DAD-8EA1-66D207539B57}" dt="2024-08-29T22:58:24.983" v="511"/>
          <ac:spMkLst>
            <pc:docMk/>
            <pc:sldMk cId="173361791" sldId="289"/>
            <ac:spMk id="22" creationId="{AF2F604E-43BE-4DC3-B983-E071523364F8}"/>
          </ac:spMkLst>
        </pc:spChg>
        <pc:spChg chg="add del">
          <ac:chgData name="Mason, Tavaughn" userId="63f8d931-b7e0-4229-b410-3dfab9ebb1b0" providerId="ADAL" clId="{0980115C-7F99-4DAD-8EA1-66D207539B57}" dt="2024-08-29T22:58:24.983" v="511"/>
          <ac:spMkLst>
            <pc:docMk/>
            <pc:sldMk cId="173361791" sldId="289"/>
            <ac:spMk id="24" creationId="{08C9B587-E65E-4B52-B37C-ABEBB6E87928}"/>
          </ac:spMkLst>
        </pc:spChg>
        <pc:picChg chg="add">
          <ac:chgData name="Mason, Tavaughn" userId="63f8d931-b7e0-4229-b410-3dfab9ebb1b0" providerId="ADAL" clId="{0980115C-7F99-4DAD-8EA1-66D207539B57}" dt="2024-08-28T23:01:59.013" v="52" actId="26606"/>
          <ac:picMkLst>
            <pc:docMk/>
            <pc:sldMk cId="173361791" sldId="289"/>
            <ac:picMk id="14" creationId="{B2559231-EB6B-9A13-E79E-15B6CAC55A4F}"/>
          </ac:picMkLst>
        </pc:picChg>
      </pc:sldChg>
      <pc:sldChg chg="addSp delSp modSp new mod ord setBg delDesignElem">
        <pc:chgData name="Mason, Tavaughn" userId="63f8d931-b7e0-4229-b410-3dfab9ebb1b0" providerId="ADAL" clId="{0980115C-7F99-4DAD-8EA1-66D207539B57}" dt="2024-08-29T22:58:24.983" v="511"/>
        <pc:sldMkLst>
          <pc:docMk/>
          <pc:sldMk cId="3771814539" sldId="290"/>
        </pc:sldMkLst>
        <pc:spChg chg="del">
          <ac:chgData name="Mason, Tavaughn" userId="63f8d931-b7e0-4229-b410-3dfab9ebb1b0" providerId="ADAL" clId="{0980115C-7F99-4DAD-8EA1-66D207539B57}" dt="2024-08-28T23:02:51.509" v="57" actId="478"/>
          <ac:spMkLst>
            <pc:docMk/>
            <pc:sldMk cId="3771814539" sldId="290"/>
            <ac:spMk id="2" creationId="{AF01D12E-4E61-90DB-DAE8-238FA3376E41}"/>
          </ac:spMkLst>
        </pc:spChg>
        <pc:spChg chg="del">
          <ac:chgData name="Mason, Tavaughn" userId="63f8d931-b7e0-4229-b410-3dfab9ebb1b0" providerId="ADAL" clId="{0980115C-7F99-4DAD-8EA1-66D207539B57}" dt="2024-08-28T23:02:30.032" v="54"/>
          <ac:spMkLst>
            <pc:docMk/>
            <pc:sldMk cId="3771814539" sldId="290"/>
            <ac:spMk id="3" creationId="{88F3AFD6-2DBE-1D9B-D0DA-AF08FF50C4C7}"/>
          </ac:spMkLst>
        </pc:spChg>
        <pc:spChg chg="add del mod">
          <ac:chgData name="Mason, Tavaughn" userId="63f8d931-b7e0-4229-b410-3dfab9ebb1b0" providerId="ADAL" clId="{0980115C-7F99-4DAD-8EA1-66D207539B57}" dt="2024-08-28T23:02:55.877" v="58" actId="478"/>
          <ac:spMkLst>
            <pc:docMk/>
            <pc:sldMk cId="3771814539" sldId="290"/>
            <ac:spMk id="6" creationId="{ABE5E664-DF6F-63D6-AD21-C4842345FD12}"/>
          </ac:spMkLst>
        </pc:spChg>
        <pc:spChg chg="add del mod">
          <ac:chgData name="Mason, Tavaughn" userId="63f8d931-b7e0-4229-b410-3dfab9ebb1b0" providerId="ADAL" clId="{0980115C-7F99-4DAD-8EA1-66D207539B57}" dt="2024-08-28T23:03:48.746" v="61" actId="478"/>
          <ac:spMkLst>
            <pc:docMk/>
            <pc:sldMk cId="3771814539" sldId="290"/>
            <ac:spMk id="9" creationId="{8834F27E-AFC5-D0FC-F542-39B58C2014A0}"/>
          </ac:spMkLst>
        </pc:spChg>
        <pc:spChg chg="add mod">
          <ac:chgData name="Mason, Tavaughn" userId="63f8d931-b7e0-4229-b410-3dfab9ebb1b0" providerId="ADAL" clId="{0980115C-7F99-4DAD-8EA1-66D207539B57}" dt="2024-08-28T23:15:53.464" v="325" actId="26606"/>
          <ac:spMkLst>
            <pc:docMk/>
            <pc:sldMk cId="3771814539" sldId="290"/>
            <ac:spMk id="11" creationId="{0A909991-0DC9-7FFF-5FB1-B143B175C319}"/>
          </ac:spMkLst>
        </pc:spChg>
        <pc:spChg chg="add mod">
          <ac:chgData name="Mason, Tavaughn" userId="63f8d931-b7e0-4229-b410-3dfab9ebb1b0" providerId="ADAL" clId="{0980115C-7F99-4DAD-8EA1-66D207539B57}" dt="2024-08-28T23:15:53.464" v="325" actId="26606"/>
          <ac:spMkLst>
            <pc:docMk/>
            <pc:sldMk cId="3771814539" sldId="290"/>
            <ac:spMk id="13" creationId="{64F2EDBB-6DEE-8DE7-D0F8-13AC1EF74BA0}"/>
          </ac:spMkLst>
        </pc:spChg>
        <pc:spChg chg="add del">
          <ac:chgData name="Mason, Tavaughn" userId="63f8d931-b7e0-4229-b410-3dfab9ebb1b0" providerId="ADAL" clId="{0980115C-7F99-4DAD-8EA1-66D207539B57}" dt="2024-08-28T23:15:41.405" v="320" actId="26606"/>
          <ac:spMkLst>
            <pc:docMk/>
            <pc:sldMk cId="3771814539" sldId="290"/>
            <ac:spMk id="18" creationId="{A4E37431-20F0-4DD6-84A9-ED2B644943A2}"/>
          </ac:spMkLst>
        </pc:spChg>
        <pc:spChg chg="add del">
          <ac:chgData name="Mason, Tavaughn" userId="63f8d931-b7e0-4229-b410-3dfab9ebb1b0" providerId="ADAL" clId="{0980115C-7F99-4DAD-8EA1-66D207539B57}" dt="2024-08-28T23:15:41.405" v="320" actId="26606"/>
          <ac:spMkLst>
            <pc:docMk/>
            <pc:sldMk cId="3771814539" sldId="290"/>
            <ac:spMk id="20" creationId="{0AE98B72-66C6-4AB4-AF0D-BA830DE86393}"/>
          </ac:spMkLst>
        </pc:spChg>
        <pc:spChg chg="add del">
          <ac:chgData name="Mason, Tavaughn" userId="63f8d931-b7e0-4229-b410-3dfab9ebb1b0" providerId="ADAL" clId="{0980115C-7F99-4DAD-8EA1-66D207539B57}" dt="2024-08-28T23:15:41.405" v="320" actId="26606"/>
          <ac:spMkLst>
            <pc:docMk/>
            <pc:sldMk cId="3771814539" sldId="290"/>
            <ac:spMk id="22" creationId="{407EAFC6-733F-403D-BB4D-05A3A28742F1}"/>
          </ac:spMkLst>
        </pc:spChg>
        <pc:spChg chg="add del">
          <ac:chgData name="Mason, Tavaughn" userId="63f8d931-b7e0-4229-b410-3dfab9ebb1b0" providerId="ADAL" clId="{0980115C-7F99-4DAD-8EA1-66D207539B57}" dt="2024-08-28T23:15:41.405" v="320" actId="26606"/>
          <ac:spMkLst>
            <pc:docMk/>
            <pc:sldMk cId="3771814539" sldId="290"/>
            <ac:spMk id="24" creationId="{17A36730-4CB0-4F61-AD11-A44C9765833F}"/>
          </ac:spMkLst>
        </pc:spChg>
        <pc:spChg chg="add del">
          <ac:chgData name="Mason, Tavaughn" userId="63f8d931-b7e0-4229-b410-3dfab9ebb1b0" providerId="ADAL" clId="{0980115C-7F99-4DAD-8EA1-66D207539B57}" dt="2024-08-28T23:15:41.405" v="320" actId="26606"/>
          <ac:spMkLst>
            <pc:docMk/>
            <pc:sldMk cId="3771814539" sldId="290"/>
            <ac:spMk id="26" creationId="{C69C79E1-F916-4929-A4F3-DE763D4BFA57}"/>
          </ac:spMkLst>
        </pc:spChg>
        <pc:spChg chg="add del">
          <ac:chgData name="Mason, Tavaughn" userId="63f8d931-b7e0-4229-b410-3dfab9ebb1b0" providerId="ADAL" clId="{0980115C-7F99-4DAD-8EA1-66D207539B57}" dt="2024-08-28T23:15:41.405" v="320" actId="26606"/>
          <ac:spMkLst>
            <pc:docMk/>
            <pc:sldMk cId="3771814539" sldId="290"/>
            <ac:spMk id="28" creationId="{767334AB-16BD-4EC7-8C6B-4B5171600933}"/>
          </ac:spMkLst>
        </pc:spChg>
        <pc:spChg chg="add del">
          <ac:chgData name="Mason, Tavaughn" userId="63f8d931-b7e0-4229-b410-3dfab9ebb1b0" providerId="ADAL" clId="{0980115C-7F99-4DAD-8EA1-66D207539B57}" dt="2024-08-28T23:15:45.777" v="322" actId="26606"/>
          <ac:spMkLst>
            <pc:docMk/>
            <pc:sldMk cId="3771814539" sldId="290"/>
            <ac:spMk id="30" creationId="{A8384FB5-9ADC-4DDC-881B-597D56F5B15D}"/>
          </ac:spMkLst>
        </pc:spChg>
        <pc:spChg chg="add del">
          <ac:chgData name="Mason, Tavaughn" userId="63f8d931-b7e0-4229-b410-3dfab9ebb1b0" providerId="ADAL" clId="{0980115C-7F99-4DAD-8EA1-66D207539B57}" dt="2024-08-28T23:15:45.777" v="322" actId="26606"/>
          <ac:spMkLst>
            <pc:docMk/>
            <pc:sldMk cId="3771814539" sldId="290"/>
            <ac:spMk id="31" creationId="{91E5A9A7-95C6-4F4F-B00E-C82E07FE62EF}"/>
          </ac:spMkLst>
        </pc:spChg>
        <pc:spChg chg="add del">
          <ac:chgData name="Mason, Tavaughn" userId="63f8d931-b7e0-4229-b410-3dfab9ebb1b0" providerId="ADAL" clId="{0980115C-7F99-4DAD-8EA1-66D207539B57}" dt="2024-08-28T23:15:45.777" v="322" actId="26606"/>
          <ac:spMkLst>
            <pc:docMk/>
            <pc:sldMk cId="3771814539" sldId="290"/>
            <ac:spMk id="32" creationId="{D07DD2DE-F619-49DD-B5E7-03A290FF4ED1}"/>
          </ac:spMkLst>
        </pc:spChg>
        <pc:spChg chg="add del">
          <ac:chgData name="Mason, Tavaughn" userId="63f8d931-b7e0-4229-b410-3dfab9ebb1b0" providerId="ADAL" clId="{0980115C-7F99-4DAD-8EA1-66D207539B57}" dt="2024-08-28T23:15:45.777" v="322" actId="26606"/>
          <ac:spMkLst>
            <pc:docMk/>
            <pc:sldMk cId="3771814539" sldId="290"/>
            <ac:spMk id="33" creationId="{85149191-5F60-4A28-AAFF-039F96B0F3EC}"/>
          </ac:spMkLst>
        </pc:spChg>
        <pc:spChg chg="add del">
          <ac:chgData name="Mason, Tavaughn" userId="63f8d931-b7e0-4229-b410-3dfab9ebb1b0" providerId="ADAL" clId="{0980115C-7F99-4DAD-8EA1-66D207539B57}" dt="2024-08-28T23:15:45.777" v="322" actId="26606"/>
          <ac:spMkLst>
            <pc:docMk/>
            <pc:sldMk cId="3771814539" sldId="290"/>
            <ac:spMk id="34" creationId="{F8260ED5-17F7-4158-B241-D51DD4CF1B7E}"/>
          </ac:spMkLst>
        </pc:spChg>
        <pc:spChg chg="add del">
          <ac:chgData name="Mason, Tavaughn" userId="63f8d931-b7e0-4229-b410-3dfab9ebb1b0" providerId="ADAL" clId="{0980115C-7F99-4DAD-8EA1-66D207539B57}" dt="2024-08-28T23:15:53.464" v="324" actId="26606"/>
          <ac:spMkLst>
            <pc:docMk/>
            <pc:sldMk cId="3771814539" sldId="290"/>
            <ac:spMk id="36" creationId="{C4285719-470E-454C-AF62-8323075F1F5B}"/>
          </ac:spMkLst>
        </pc:spChg>
        <pc:spChg chg="add del">
          <ac:chgData name="Mason, Tavaughn" userId="63f8d931-b7e0-4229-b410-3dfab9ebb1b0" providerId="ADAL" clId="{0980115C-7F99-4DAD-8EA1-66D207539B57}" dt="2024-08-28T23:15:53.464" v="324" actId="26606"/>
          <ac:spMkLst>
            <pc:docMk/>
            <pc:sldMk cId="3771814539" sldId="290"/>
            <ac:spMk id="37" creationId="{CD9FE4EF-C4D8-49A0-B2FF-81D8DB7D8A24}"/>
          </ac:spMkLst>
        </pc:spChg>
        <pc:spChg chg="add del">
          <ac:chgData name="Mason, Tavaughn" userId="63f8d931-b7e0-4229-b410-3dfab9ebb1b0" providerId="ADAL" clId="{0980115C-7F99-4DAD-8EA1-66D207539B57}" dt="2024-08-28T23:15:53.464" v="324" actId="26606"/>
          <ac:spMkLst>
            <pc:docMk/>
            <pc:sldMk cId="3771814539" sldId="290"/>
            <ac:spMk id="38" creationId="{4300840D-0A0B-4512-BACA-B439D5B9C57C}"/>
          </ac:spMkLst>
        </pc:spChg>
        <pc:spChg chg="add del">
          <ac:chgData name="Mason, Tavaughn" userId="63f8d931-b7e0-4229-b410-3dfab9ebb1b0" providerId="ADAL" clId="{0980115C-7F99-4DAD-8EA1-66D207539B57}" dt="2024-08-28T23:15:53.464" v="324" actId="26606"/>
          <ac:spMkLst>
            <pc:docMk/>
            <pc:sldMk cId="3771814539" sldId="290"/>
            <ac:spMk id="39" creationId="{D2B78728-A580-49A7-84F9-6EF6F583ADE0}"/>
          </ac:spMkLst>
        </pc:spChg>
        <pc:spChg chg="add del">
          <ac:chgData name="Mason, Tavaughn" userId="63f8d931-b7e0-4229-b410-3dfab9ebb1b0" providerId="ADAL" clId="{0980115C-7F99-4DAD-8EA1-66D207539B57}" dt="2024-08-28T23:15:53.464" v="324" actId="26606"/>
          <ac:spMkLst>
            <pc:docMk/>
            <pc:sldMk cId="3771814539" sldId="290"/>
            <ac:spMk id="40" creationId="{38FAA1A1-D861-433F-88FA-1E9D6FD31D11}"/>
          </ac:spMkLst>
        </pc:spChg>
        <pc:spChg chg="add del">
          <ac:chgData name="Mason, Tavaughn" userId="63f8d931-b7e0-4229-b410-3dfab9ebb1b0" providerId="ADAL" clId="{0980115C-7F99-4DAD-8EA1-66D207539B57}" dt="2024-08-28T23:15:53.464" v="324" actId="26606"/>
          <ac:spMkLst>
            <pc:docMk/>
            <pc:sldMk cId="3771814539" sldId="290"/>
            <ac:spMk id="41" creationId="{8D71EDA1-87BF-4D5D-AB79-F346FD19278A}"/>
          </ac:spMkLst>
        </pc:spChg>
        <pc:spChg chg="add del">
          <ac:chgData name="Mason, Tavaughn" userId="63f8d931-b7e0-4229-b410-3dfab9ebb1b0" providerId="ADAL" clId="{0980115C-7F99-4DAD-8EA1-66D207539B57}" dt="2024-08-29T22:58:24.983" v="511"/>
          <ac:spMkLst>
            <pc:docMk/>
            <pc:sldMk cId="3771814539" sldId="290"/>
            <ac:spMk id="43" creationId="{9203DE33-2CD4-4CA8-9AF3-37C3B65133B0}"/>
          </ac:spMkLst>
        </pc:spChg>
        <pc:spChg chg="add del">
          <ac:chgData name="Mason, Tavaughn" userId="63f8d931-b7e0-4229-b410-3dfab9ebb1b0" providerId="ADAL" clId="{0980115C-7F99-4DAD-8EA1-66D207539B57}" dt="2024-08-29T22:58:24.983" v="511"/>
          <ac:spMkLst>
            <pc:docMk/>
            <pc:sldMk cId="3771814539" sldId="290"/>
            <ac:spMk id="44" creationId="{0AF57B88-1D4C-41FA-A761-EC1DD10C35CB}"/>
          </ac:spMkLst>
        </pc:spChg>
        <pc:spChg chg="add del">
          <ac:chgData name="Mason, Tavaughn" userId="63f8d931-b7e0-4229-b410-3dfab9ebb1b0" providerId="ADAL" clId="{0980115C-7F99-4DAD-8EA1-66D207539B57}" dt="2024-08-29T22:58:24.983" v="511"/>
          <ac:spMkLst>
            <pc:docMk/>
            <pc:sldMk cId="3771814539" sldId="290"/>
            <ac:spMk id="45" creationId="{D2548F45-5164-4ABB-8212-7F293FDED8D4}"/>
          </ac:spMkLst>
        </pc:spChg>
        <pc:spChg chg="add del">
          <ac:chgData name="Mason, Tavaughn" userId="63f8d931-b7e0-4229-b410-3dfab9ebb1b0" providerId="ADAL" clId="{0980115C-7F99-4DAD-8EA1-66D207539B57}" dt="2024-08-29T22:58:24.983" v="511"/>
          <ac:spMkLst>
            <pc:docMk/>
            <pc:sldMk cId="3771814539" sldId="290"/>
            <ac:spMk id="46" creationId="{5E81CCFB-7BEF-4186-86FB-D09450B4D02D}"/>
          </ac:spMkLst>
        </pc:spChg>
        <pc:picChg chg="add del mod">
          <ac:chgData name="Mason, Tavaughn" userId="63f8d931-b7e0-4229-b410-3dfab9ebb1b0" providerId="ADAL" clId="{0980115C-7F99-4DAD-8EA1-66D207539B57}" dt="2024-08-28T23:02:38.068" v="55" actId="478"/>
          <ac:picMkLst>
            <pc:docMk/>
            <pc:sldMk cId="3771814539" sldId="290"/>
            <ac:picMk id="4" creationId="{DE8A02D4-2C1C-5DED-EAF8-CB221204088E}"/>
          </ac:picMkLst>
        </pc:picChg>
        <pc:picChg chg="add mod ord">
          <ac:chgData name="Mason, Tavaughn" userId="63f8d931-b7e0-4229-b410-3dfab9ebb1b0" providerId="ADAL" clId="{0980115C-7F99-4DAD-8EA1-66D207539B57}" dt="2024-08-28T23:15:53.464" v="325" actId="26606"/>
          <ac:picMkLst>
            <pc:docMk/>
            <pc:sldMk cId="3771814539" sldId="290"/>
            <ac:picMk id="7" creationId="{4813B242-0BD1-4A2A-11BB-CC0E67C9C089}"/>
          </ac:picMkLst>
        </pc:picChg>
      </pc:sldChg>
      <pc:sldChg chg="addSp delSp modSp new mod">
        <pc:chgData name="Mason, Tavaughn" userId="63f8d931-b7e0-4229-b410-3dfab9ebb1b0" providerId="ADAL" clId="{0980115C-7F99-4DAD-8EA1-66D207539B57}" dt="2024-08-29T23:05:39.550" v="781"/>
        <pc:sldMkLst>
          <pc:docMk/>
          <pc:sldMk cId="1903718725" sldId="291"/>
        </pc:sldMkLst>
        <pc:spChg chg="mod">
          <ac:chgData name="Mason, Tavaughn" userId="63f8d931-b7e0-4229-b410-3dfab9ebb1b0" providerId="ADAL" clId="{0980115C-7F99-4DAD-8EA1-66D207539B57}" dt="2024-08-29T23:05:39.550" v="781"/>
          <ac:spMkLst>
            <pc:docMk/>
            <pc:sldMk cId="1903718725" sldId="291"/>
            <ac:spMk id="2" creationId="{B6EBEF2E-28D3-F562-87C4-914EE9BF428E}"/>
          </ac:spMkLst>
        </pc:spChg>
        <pc:spChg chg="del">
          <ac:chgData name="Mason, Tavaughn" userId="63f8d931-b7e0-4229-b410-3dfab9ebb1b0" providerId="ADAL" clId="{0980115C-7F99-4DAD-8EA1-66D207539B57}" dt="2024-08-28T23:05:24.549" v="71" actId="478"/>
          <ac:spMkLst>
            <pc:docMk/>
            <pc:sldMk cId="1903718725" sldId="291"/>
            <ac:spMk id="3" creationId="{23005277-A675-6748-F2B4-04D21D0EA09D}"/>
          </ac:spMkLst>
        </pc:spChg>
        <pc:spChg chg="add mod">
          <ac:chgData name="Mason, Tavaughn" userId="63f8d931-b7e0-4229-b410-3dfab9ebb1b0" providerId="ADAL" clId="{0980115C-7F99-4DAD-8EA1-66D207539B57}" dt="2024-08-28T23:06:30.395" v="74" actId="255"/>
          <ac:spMkLst>
            <pc:docMk/>
            <pc:sldMk cId="1903718725" sldId="291"/>
            <ac:spMk id="5" creationId="{A5160444-1BC7-DEAF-E58D-D1221C697D9E}"/>
          </ac:spMkLst>
        </pc:spChg>
        <pc:picChg chg="add mod">
          <ac:chgData name="Mason, Tavaughn" userId="63f8d931-b7e0-4229-b410-3dfab9ebb1b0" providerId="ADAL" clId="{0980115C-7F99-4DAD-8EA1-66D207539B57}" dt="2024-08-28T23:05:29.579" v="72" actId="1076"/>
          <ac:picMkLst>
            <pc:docMk/>
            <pc:sldMk cId="1903718725" sldId="291"/>
            <ac:picMk id="4" creationId="{017ED475-3457-E2B4-3A66-B4A67E442823}"/>
          </ac:picMkLst>
        </pc:picChg>
      </pc:sldChg>
      <pc:sldChg chg="addSp delSp modSp new mod setBg delDesignElem">
        <pc:chgData name="Mason, Tavaughn" userId="63f8d931-b7e0-4229-b410-3dfab9ebb1b0" providerId="ADAL" clId="{0980115C-7F99-4DAD-8EA1-66D207539B57}" dt="2024-08-29T23:06:04.477" v="782" actId="207"/>
        <pc:sldMkLst>
          <pc:docMk/>
          <pc:sldMk cId="1508934051" sldId="292"/>
        </pc:sldMkLst>
        <pc:spChg chg="mod">
          <ac:chgData name="Mason, Tavaughn" userId="63f8d931-b7e0-4229-b410-3dfab9ebb1b0" providerId="ADAL" clId="{0980115C-7F99-4DAD-8EA1-66D207539B57}" dt="2024-08-29T23:06:04.477" v="782" actId="207"/>
          <ac:spMkLst>
            <pc:docMk/>
            <pc:sldMk cId="1508934051" sldId="292"/>
            <ac:spMk id="2" creationId="{6FD16ED7-8972-5184-BED8-96AA60E1A096}"/>
          </ac:spMkLst>
        </pc:spChg>
        <pc:spChg chg="del">
          <ac:chgData name="Mason, Tavaughn" userId="63f8d931-b7e0-4229-b410-3dfab9ebb1b0" providerId="ADAL" clId="{0980115C-7F99-4DAD-8EA1-66D207539B57}" dt="2024-08-28T23:10:22.899" v="167" actId="26606"/>
          <ac:spMkLst>
            <pc:docMk/>
            <pc:sldMk cId="1508934051" sldId="292"/>
            <ac:spMk id="3" creationId="{D3DA1138-2DE5-DE23-51F8-4D8CBE95DBFF}"/>
          </ac:spMkLst>
        </pc:spChg>
        <pc:spChg chg="add del">
          <ac:chgData name="Mason, Tavaughn" userId="63f8d931-b7e0-4229-b410-3dfab9ebb1b0" providerId="ADAL" clId="{0980115C-7F99-4DAD-8EA1-66D207539B57}" dt="2024-08-29T22:58:24.983" v="511"/>
          <ac:spMkLst>
            <pc:docMk/>
            <pc:sldMk cId="1508934051" sldId="292"/>
            <ac:spMk id="9" creationId="{0671A8AE-40A1-4631-A6B8-581AFF065482}"/>
          </ac:spMkLst>
        </pc:spChg>
        <pc:spChg chg="add del">
          <ac:chgData name="Mason, Tavaughn" userId="63f8d931-b7e0-4229-b410-3dfab9ebb1b0" providerId="ADAL" clId="{0980115C-7F99-4DAD-8EA1-66D207539B57}" dt="2024-08-29T22:58:24.983" v="511"/>
          <ac:spMkLst>
            <pc:docMk/>
            <pc:sldMk cId="1508934051" sldId="292"/>
            <ac:spMk id="11" creationId="{AB58EF07-17C2-48CF-ABB0-EEF1F17CB8F0}"/>
          </ac:spMkLst>
        </pc:spChg>
        <pc:spChg chg="add del">
          <ac:chgData name="Mason, Tavaughn" userId="63f8d931-b7e0-4229-b410-3dfab9ebb1b0" providerId="ADAL" clId="{0980115C-7F99-4DAD-8EA1-66D207539B57}" dt="2024-08-29T22:58:24.983" v="511"/>
          <ac:spMkLst>
            <pc:docMk/>
            <pc:sldMk cId="1508934051" sldId="292"/>
            <ac:spMk id="13" creationId="{AF2F604E-43BE-4DC3-B983-E071523364F8}"/>
          </ac:spMkLst>
        </pc:spChg>
        <pc:spChg chg="add del">
          <ac:chgData name="Mason, Tavaughn" userId="63f8d931-b7e0-4229-b410-3dfab9ebb1b0" providerId="ADAL" clId="{0980115C-7F99-4DAD-8EA1-66D207539B57}" dt="2024-08-29T22:58:24.983" v="511"/>
          <ac:spMkLst>
            <pc:docMk/>
            <pc:sldMk cId="1508934051" sldId="292"/>
            <ac:spMk id="15" creationId="{08C9B587-E65E-4B52-B37C-ABEBB6E87928}"/>
          </ac:spMkLst>
        </pc:spChg>
        <pc:picChg chg="add">
          <ac:chgData name="Mason, Tavaughn" userId="63f8d931-b7e0-4229-b410-3dfab9ebb1b0" providerId="ADAL" clId="{0980115C-7F99-4DAD-8EA1-66D207539B57}" dt="2024-08-28T23:10:22.899" v="167" actId="26606"/>
          <ac:picMkLst>
            <pc:docMk/>
            <pc:sldMk cId="1508934051" sldId="292"/>
            <ac:picMk id="5" creationId="{62868078-CF90-F419-3E6B-6E987D4CCACE}"/>
          </ac:picMkLst>
        </pc:picChg>
      </pc:sldChg>
      <pc:sldChg chg="new del">
        <pc:chgData name="Mason, Tavaughn" userId="63f8d931-b7e0-4229-b410-3dfab9ebb1b0" providerId="ADAL" clId="{0980115C-7F99-4DAD-8EA1-66D207539B57}" dt="2024-08-28T23:08:31.172" v="112" actId="47"/>
        <pc:sldMkLst>
          <pc:docMk/>
          <pc:sldMk cId="1954153231" sldId="292"/>
        </pc:sldMkLst>
      </pc:sldChg>
      <pc:sldChg chg="delSp modSp add del mod setBg delDesignElem">
        <pc:chgData name="Mason, Tavaughn" userId="63f8d931-b7e0-4229-b410-3dfab9ebb1b0" providerId="ADAL" clId="{0980115C-7F99-4DAD-8EA1-66D207539B57}" dt="2024-08-28T23:08:53.717" v="120" actId="47"/>
        <pc:sldMkLst>
          <pc:docMk/>
          <pc:sldMk cId="826832700" sldId="293"/>
        </pc:sldMkLst>
        <pc:spChg chg="del">
          <ac:chgData name="Mason, Tavaughn" userId="63f8d931-b7e0-4229-b410-3dfab9ebb1b0" providerId="ADAL" clId="{0980115C-7F99-4DAD-8EA1-66D207539B57}" dt="2024-08-28T23:08:27.340" v="111"/>
          <ac:spMkLst>
            <pc:docMk/>
            <pc:sldMk cId="826832700" sldId="293"/>
            <ac:spMk id="18" creationId="{0671A8AE-40A1-4631-A6B8-581AFF065482}"/>
          </ac:spMkLst>
        </pc:spChg>
        <pc:spChg chg="del">
          <ac:chgData name="Mason, Tavaughn" userId="63f8d931-b7e0-4229-b410-3dfab9ebb1b0" providerId="ADAL" clId="{0980115C-7F99-4DAD-8EA1-66D207539B57}" dt="2024-08-28T23:08:27.340" v="111"/>
          <ac:spMkLst>
            <pc:docMk/>
            <pc:sldMk cId="826832700" sldId="293"/>
            <ac:spMk id="20" creationId="{AB58EF07-17C2-48CF-ABB0-EEF1F17CB8F0}"/>
          </ac:spMkLst>
        </pc:spChg>
        <pc:spChg chg="del">
          <ac:chgData name="Mason, Tavaughn" userId="63f8d931-b7e0-4229-b410-3dfab9ebb1b0" providerId="ADAL" clId="{0980115C-7F99-4DAD-8EA1-66D207539B57}" dt="2024-08-28T23:08:27.340" v="111"/>
          <ac:spMkLst>
            <pc:docMk/>
            <pc:sldMk cId="826832700" sldId="293"/>
            <ac:spMk id="22" creationId="{AF2F604E-43BE-4DC3-B983-E071523364F8}"/>
          </ac:spMkLst>
        </pc:spChg>
        <pc:spChg chg="del">
          <ac:chgData name="Mason, Tavaughn" userId="63f8d931-b7e0-4229-b410-3dfab9ebb1b0" providerId="ADAL" clId="{0980115C-7F99-4DAD-8EA1-66D207539B57}" dt="2024-08-28T23:08:27.340" v="111"/>
          <ac:spMkLst>
            <pc:docMk/>
            <pc:sldMk cId="826832700" sldId="293"/>
            <ac:spMk id="24" creationId="{08C9B587-E65E-4B52-B37C-ABEBB6E87928}"/>
          </ac:spMkLst>
        </pc:spChg>
        <pc:picChg chg="mod">
          <ac:chgData name="Mason, Tavaughn" userId="63f8d931-b7e0-4229-b410-3dfab9ebb1b0" providerId="ADAL" clId="{0980115C-7F99-4DAD-8EA1-66D207539B57}" dt="2024-08-28T23:08:49.436" v="118" actId="1076"/>
          <ac:picMkLst>
            <pc:docMk/>
            <pc:sldMk cId="826832700" sldId="293"/>
            <ac:picMk id="14" creationId="{B2559231-EB6B-9A13-E79E-15B6CAC55A4F}"/>
          </ac:picMkLst>
        </pc:picChg>
      </pc:sldChg>
      <pc:sldChg chg="delSp add del setBg delDesignElem">
        <pc:chgData name="Mason, Tavaughn" userId="63f8d931-b7e0-4229-b410-3dfab9ebb1b0" providerId="ADAL" clId="{0980115C-7F99-4DAD-8EA1-66D207539B57}" dt="2024-08-28T23:09:09.160" v="124" actId="47"/>
        <pc:sldMkLst>
          <pc:docMk/>
          <pc:sldMk cId="1226081917" sldId="293"/>
        </pc:sldMkLst>
        <pc:spChg chg="del">
          <ac:chgData name="Mason, Tavaughn" userId="63f8d931-b7e0-4229-b410-3dfab9ebb1b0" providerId="ADAL" clId="{0980115C-7F99-4DAD-8EA1-66D207539B57}" dt="2024-08-28T23:09:07.338" v="123"/>
          <ac:spMkLst>
            <pc:docMk/>
            <pc:sldMk cId="1226081917" sldId="293"/>
            <ac:spMk id="18" creationId="{0671A8AE-40A1-4631-A6B8-581AFF065482}"/>
          </ac:spMkLst>
        </pc:spChg>
        <pc:spChg chg="del">
          <ac:chgData name="Mason, Tavaughn" userId="63f8d931-b7e0-4229-b410-3dfab9ebb1b0" providerId="ADAL" clId="{0980115C-7F99-4DAD-8EA1-66D207539B57}" dt="2024-08-28T23:09:07.338" v="123"/>
          <ac:spMkLst>
            <pc:docMk/>
            <pc:sldMk cId="1226081917" sldId="293"/>
            <ac:spMk id="20" creationId="{AB58EF07-17C2-48CF-ABB0-EEF1F17CB8F0}"/>
          </ac:spMkLst>
        </pc:spChg>
        <pc:spChg chg="del">
          <ac:chgData name="Mason, Tavaughn" userId="63f8d931-b7e0-4229-b410-3dfab9ebb1b0" providerId="ADAL" clId="{0980115C-7F99-4DAD-8EA1-66D207539B57}" dt="2024-08-28T23:09:07.338" v="123"/>
          <ac:spMkLst>
            <pc:docMk/>
            <pc:sldMk cId="1226081917" sldId="293"/>
            <ac:spMk id="22" creationId="{AF2F604E-43BE-4DC3-B983-E071523364F8}"/>
          </ac:spMkLst>
        </pc:spChg>
        <pc:spChg chg="del">
          <ac:chgData name="Mason, Tavaughn" userId="63f8d931-b7e0-4229-b410-3dfab9ebb1b0" providerId="ADAL" clId="{0980115C-7F99-4DAD-8EA1-66D207539B57}" dt="2024-08-28T23:09:07.338" v="123"/>
          <ac:spMkLst>
            <pc:docMk/>
            <pc:sldMk cId="1226081917" sldId="293"/>
            <ac:spMk id="24" creationId="{08C9B587-E65E-4B52-B37C-ABEBB6E87928}"/>
          </ac:spMkLst>
        </pc:spChg>
      </pc:sldChg>
      <pc:sldChg chg="addSp delSp modSp new mod setBg delDesignElem">
        <pc:chgData name="Mason, Tavaughn" userId="63f8d931-b7e0-4229-b410-3dfab9ebb1b0" providerId="ADAL" clId="{0980115C-7F99-4DAD-8EA1-66D207539B57}" dt="2024-08-29T23:06:13.623" v="783" actId="207"/>
        <pc:sldMkLst>
          <pc:docMk/>
          <pc:sldMk cId="1375251688" sldId="293"/>
        </pc:sldMkLst>
        <pc:spChg chg="mod">
          <ac:chgData name="Mason, Tavaughn" userId="63f8d931-b7e0-4229-b410-3dfab9ebb1b0" providerId="ADAL" clId="{0980115C-7F99-4DAD-8EA1-66D207539B57}" dt="2024-08-29T23:06:13.623" v="783" actId="207"/>
          <ac:spMkLst>
            <pc:docMk/>
            <pc:sldMk cId="1375251688" sldId="293"/>
            <ac:spMk id="2" creationId="{5970B4B3-4527-B94F-EF29-CC7B6007C4C9}"/>
          </ac:spMkLst>
        </pc:spChg>
        <pc:spChg chg="del mod ord">
          <ac:chgData name="Mason, Tavaughn" userId="63f8d931-b7e0-4229-b410-3dfab9ebb1b0" providerId="ADAL" clId="{0980115C-7F99-4DAD-8EA1-66D207539B57}" dt="2024-08-28T23:13:11.601" v="218" actId="478"/>
          <ac:spMkLst>
            <pc:docMk/>
            <pc:sldMk cId="1375251688" sldId="293"/>
            <ac:spMk id="3" creationId="{5C5C663E-B5B5-E79B-6285-7A520F83C622}"/>
          </ac:spMkLst>
        </pc:spChg>
        <pc:spChg chg="add del">
          <ac:chgData name="Mason, Tavaughn" userId="63f8d931-b7e0-4229-b410-3dfab9ebb1b0" providerId="ADAL" clId="{0980115C-7F99-4DAD-8EA1-66D207539B57}" dt="2024-08-29T22:58:24.983" v="511"/>
          <ac:spMkLst>
            <pc:docMk/>
            <pc:sldMk cId="1375251688" sldId="293"/>
            <ac:spMk id="9" creationId="{C3896A03-3945-419A-B66B-4EE266EDD152}"/>
          </ac:spMkLst>
        </pc:spChg>
        <pc:spChg chg="add del">
          <ac:chgData name="Mason, Tavaughn" userId="63f8d931-b7e0-4229-b410-3dfab9ebb1b0" providerId="ADAL" clId="{0980115C-7F99-4DAD-8EA1-66D207539B57}" dt="2024-08-29T22:58:24.983" v="511"/>
          <ac:spMkLst>
            <pc:docMk/>
            <pc:sldMk cId="1375251688" sldId="293"/>
            <ac:spMk id="11" creationId="{B34F5AD2-EDBD-4BBD-A55C-EAFFD0C7097A}"/>
          </ac:spMkLst>
        </pc:spChg>
        <pc:spChg chg="add del">
          <ac:chgData name="Mason, Tavaughn" userId="63f8d931-b7e0-4229-b410-3dfab9ebb1b0" providerId="ADAL" clId="{0980115C-7F99-4DAD-8EA1-66D207539B57}" dt="2024-08-29T22:58:24.983" v="511"/>
          <ac:spMkLst>
            <pc:docMk/>
            <pc:sldMk cId="1375251688" sldId="293"/>
            <ac:spMk id="13" creationId="{450D3AD2-FA80-415F-A9CE-54D884561CD7}"/>
          </ac:spMkLst>
        </pc:spChg>
        <pc:picChg chg="add mod">
          <ac:chgData name="Mason, Tavaughn" userId="63f8d931-b7e0-4229-b410-3dfab9ebb1b0" providerId="ADAL" clId="{0980115C-7F99-4DAD-8EA1-66D207539B57}" dt="2024-08-28T23:13:03.564" v="217" actId="26606"/>
          <ac:picMkLst>
            <pc:docMk/>
            <pc:sldMk cId="1375251688" sldId="293"/>
            <ac:picMk id="4" creationId="{76741B5C-639A-472E-35AA-C1DA1FC9D5F9}"/>
          </ac:picMkLst>
        </pc:picChg>
      </pc:sldChg>
      <pc:sldChg chg="addSp delSp modSp new mod setBg delDesignElem">
        <pc:chgData name="Mason, Tavaughn" userId="63f8d931-b7e0-4229-b410-3dfab9ebb1b0" providerId="ADAL" clId="{0980115C-7F99-4DAD-8EA1-66D207539B57}" dt="2024-08-29T22:59:18.545" v="534" actId="207"/>
        <pc:sldMkLst>
          <pc:docMk/>
          <pc:sldMk cId="3872229255" sldId="294"/>
        </pc:sldMkLst>
        <pc:spChg chg="mod ord">
          <ac:chgData name="Mason, Tavaughn" userId="63f8d931-b7e0-4229-b410-3dfab9ebb1b0" providerId="ADAL" clId="{0980115C-7F99-4DAD-8EA1-66D207539B57}" dt="2024-08-29T22:59:18.545" v="534" actId="207"/>
          <ac:spMkLst>
            <pc:docMk/>
            <pc:sldMk cId="3872229255" sldId="294"/>
            <ac:spMk id="2" creationId="{F81E26CB-02B6-25D1-0556-A45238E6FC27}"/>
          </ac:spMkLst>
        </pc:spChg>
        <pc:spChg chg="del">
          <ac:chgData name="Mason, Tavaughn" userId="63f8d931-b7e0-4229-b410-3dfab9ebb1b0" providerId="ADAL" clId="{0980115C-7F99-4DAD-8EA1-66D207539B57}" dt="2024-08-28T23:13:31.035" v="219"/>
          <ac:spMkLst>
            <pc:docMk/>
            <pc:sldMk cId="3872229255" sldId="294"/>
            <ac:spMk id="3" creationId="{D1281E89-9421-0906-EC50-AF08D0D734BA}"/>
          </ac:spMkLst>
        </pc:spChg>
        <pc:spChg chg="add del">
          <ac:chgData name="Mason, Tavaughn" userId="63f8d931-b7e0-4229-b410-3dfab9ebb1b0" providerId="ADAL" clId="{0980115C-7F99-4DAD-8EA1-66D207539B57}" dt="2024-08-28T23:14:08.354" v="278" actId="478"/>
          <ac:spMkLst>
            <pc:docMk/>
            <pc:sldMk cId="3872229255" sldId="294"/>
            <ac:spMk id="8" creationId="{073BBE50-3CD8-0CA4-E05A-22268E7D0BD7}"/>
          </ac:spMkLst>
        </pc:spChg>
        <pc:spChg chg="add del">
          <ac:chgData name="Mason, Tavaughn" userId="63f8d931-b7e0-4229-b410-3dfab9ebb1b0" providerId="ADAL" clId="{0980115C-7F99-4DAD-8EA1-66D207539B57}" dt="2024-08-29T22:58:24.983" v="511"/>
          <ac:spMkLst>
            <pc:docMk/>
            <pc:sldMk cId="3872229255" sldId="294"/>
            <ac:spMk id="11" creationId="{D7A453D2-15D8-4403-815F-291FA16340D9}"/>
          </ac:spMkLst>
        </pc:spChg>
        <pc:spChg chg="add del">
          <ac:chgData name="Mason, Tavaughn" userId="63f8d931-b7e0-4229-b410-3dfab9ebb1b0" providerId="ADAL" clId="{0980115C-7F99-4DAD-8EA1-66D207539B57}" dt="2024-08-29T22:58:24.983" v="511"/>
          <ac:spMkLst>
            <pc:docMk/>
            <pc:sldMk cId="3872229255" sldId="294"/>
            <ac:spMk id="13" creationId="{8161EA6B-09CA-445B-AB0D-8DF76FA92DEF}"/>
          </ac:spMkLst>
        </pc:spChg>
        <pc:spChg chg="add del">
          <ac:chgData name="Mason, Tavaughn" userId="63f8d931-b7e0-4229-b410-3dfab9ebb1b0" providerId="ADAL" clId="{0980115C-7F99-4DAD-8EA1-66D207539B57}" dt="2024-08-29T22:58:24.983" v="511"/>
          <ac:spMkLst>
            <pc:docMk/>
            <pc:sldMk cId="3872229255" sldId="294"/>
            <ac:spMk id="23" creationId="{B8114C98-A349-4111-A123-E8EAB86ABE30}"/>
          </ac:spMkLst>
        </pc:spChg>
        <pc:spChg chg="add del">
          <ac:chgData name="Mason, Tavaughn" userId="63f8d931-b7e0-4229-b410-3dfab9ebb1b0" providerId="ADAL" clId="{0980115C-7F99-4DAD-8EA1-66D207539B57}" dt="2024-08-29T22:58:24.983" v="511"/>
          <ac:spMkLst>
            <pc:docMk/>
            <pc:sldMk cId="3872229255" sldId="294"/>
            <ac:spMk id="37" creationId="{E2D3D3F2-ABBB-4453-B1C5-1BEBF7E4DD56}"/>
          </ac:spMkLst>
        </pc:spChg>
        <pc:grpChg chg="add del">
          <ac:chgData name="Mason, Tavaughn" userId="63f8d931-b7e0-4229-b410-3dfab9ebb1b0" providerId="ADAL" clId="{0980115C-7F99-4DAD-8EA1-66D207539B57}" dt="2024-08-29T22:58:24.983" v="511"/>
          <ac:grpSpMkLst>
            <pc:docMk/>
            <pc:sldMk cId="3872229255" sldId="294"/>
            <ac:grpSpMk id="15" creationId="{1EA1DAFF-CECA-492F-BFA1-22C64956B8D9}"/>
          </ac:grpSpMkLst>
        </pc:grpChg>
        <pc:grpChg chg="add del">
          <ac:chgData name="Mason, Tavaughn" userId="63f8d931-b7e0-4229-b410-3dfab9ebb1b0" providerId="ADAL" clId="{0980115C-7F99-4DAD-8EA1-66D207539B57}" dt="2024-08-29T22:58:24.983" v="511"/>
          <ac:grpSpMkLst>
            <pc:docMk/>
            <pc:sldMk cId="3872229255" sldId="294"/>
            <ac:grpSpMk id="25" creationId="{670FB431-AE18-414D-92F4-1D12D1991152}"/>
          </ac:grpSpMkLst>
        </pc:grpChg>
        <pc:grpChg chg="add del">
          <ac:chgData name="Mason, Tavaughn" userId="63f8d931-b7e0-4229-b410-3dfab9ebb1b0" providerId="ADAL" clId="{0980115C-7F99-4DAD-8EA1-66D207539B57}" dt="2024-08-29T22:58:24.983" v="511"/>
          <ac:grpSpMkLst>
            <pc:docMk/>
            <pc:sldMk cId="3872229255" sldId="294"/>
            <ac:grpSpMk id="31" creationId="{AF19A774-30A5-488B-9BAF-629C6440294E}"/>
          </ac:grpSpMkLst>
        </pc:grpChg>
        <pc:grpChg chg="add del">
          <ac:chgData name="Mason, Tavaughn" userId="63f8d931-b7e0-4229-b410-3dfab9ebb1b0" providerId="ADAL" clId="{0980115C-7F99-4DAD-8EA1-66D207539B57}" dt="2024-08-29T22:58:24.983" v="511"/>
          <ac:grpSpMkLst>
            <pc:docMk/>
            <pc:sldMk cId="3872229255" sldId="294"/>
            <ac:grpSpMk id="39" creationId="{8214E4A5-A0D2-42C4-8D14-D2A7E495F041}"/>
          </ac:grpSpMkLst>
        </pc:grpChg>
        <pc:picChg chg="add mod">
          <ac:chgData name="Mason, Tavaughn" userId="63f8d931-b7e0-4229-b410-3dfab9ebb1b0" providerId="ADAL" clId="{0980115C-7F99-4DAD-8EA1-66D207539B57}" dt="2024-08-28T23:14:02.134" v="277" actId="26606"/>
          <ac:picMkLst>
            <pc:docMk/>
            <pc:sldMk cId="3872229255" sldId="294"/>
            <ac:picMk id="4" creationId="{A64B2925-D2E5-5608-7195-22CD9394950E}"/>
          </ac:picMkLst>
        </pc:picChg>
      </pc:sldChg>
      <pc:sldChg chg="addSp delSp modSp new mod setBg delDesignElem">
        <pc:chgData name="Mason, Tavaughn" userId="63f8d931-b7e0-4229-b410-3dfab9ebb1b0" providerId="ADAL" clId="{0980115C-7F99-4DAD-8EA1-66D207539B57}" dt="2024-08-29T22:58:24.983" v="511"/>
        <pc:sldMkLst>
          <pc:docMk/>
          <pc:sldMk cId="1040642368" sldId="295"/>
        </pc:sldMkLst>
        <pc:spChg chg="mod">
          <ac:chgData name="Mason, Tavaughn" userId="63f8d931-b7e0-4229-b410-3dfab9ebb1b0" providerId="ADAL" clId="{0980115C-7F99-4DAD-8EA1-66D207539B57}" dt="2024-08-28T23:15:09.766" v="318" actId="26606"/>
          <ac:spMkLst>
            <pc:docMk/>
            <pc:sldMk cId="1040642368" sldId="295"/>
            <ac:spMk id="2" creationId="{0D74A080-189B-2AB3-129E-4D6A2BCCB498}"/>
          </ac:spMkLst>
        </pc:spChg>
        <pc:spChg chg="del">
          <ac:chgData name="Mason, Tavaughn" userId="63f8d931-b7e0-4229-b410-3dfab9ebb1b0" providerId="ADAL" clId="{0980115C-7F99-4DAD-8EA1-66D207539B57}" dt="2024-08-28T23:15:04.677" v="317" actId="478"/>
          <ac:spMkLst>
            <pc:docMk/>
            <pc:sldMk cId="1040642368" sldId="295"/>
            <ac:spMk id="3" creationId="{DC59BF6D-B353-D3FB-5638-546746677562}"/>
          </ac:spMkLst>
        </pc:spChg>
        <pc:spChg chg="add del">
          <ac:chgData name="Mason, Tavaughn" userId="63f8d931-b7e0-4229-b410-3dfab9ebb1b0" providerId="ADAL" clId="{0980115C-7F99-4DAD-8EA1-66D207539B57}" dt="2024-08-29T22:58:24.983" v="511"/>
          <ac:spMkLst>
            <pc:docMk/>
            <pc:sldMk cId="1040642368" sldId="295"/>
            <ac:spMk id="9" creationId="{A8384FB5-9ADC-4DDC-881B-597D56F5B15D}"/>
          </ac:spMkLst>
        </pc:spChg>
        <pc:spChg chg="add del">
          <ac:chgData name="Mason, Tavaughn" userId="63f8d931-b7e0-4229-b410-3dfab9ebb1b0" providerId="ADAL" clId="{0980115C-7F99-4DAD-8EA1-66D207539B57}" dt="2024-08-29T22:58:24.983" v="511"/>
          <ac:spMkLst>
            <pc:docMk/>
            <pc:sldMk cId="1040642368" sldId="295"/>
            <ac:spMk id="11" creationId="{91E5A9A7-95C6-4F4F-B00E-C82E07FE62EF}"/>
          </ac:spMkLst>
        </pc:spChg>
        <pc:spChg chg="add del">
          <ac:chgData name="Mason, Tavaughn" userId="63f8d931-b7e0-4229-b410-3dfab9ebb1b0" providerId="ADAL" clId="{0980115C-7F99-4DAD-8EA1-66D207539B57}" dt="2024-08-29T22:58:24.983" v="511"/>
          <ac:spMkLst>
            <pc:docMk/>
            <pc:sldMk cId="1040642368" sldId="295"/>
            <ac:spMk id="13" creationId="{D07DD2DE-F619-49DD-B5E7-03A290FF4ED1}"/>
          </ac:spMkLst>
        </pc:spChg>
        <pc:spChg chg="add del">
          <ac:chgData name="Mason, Tavaughn" userId="63f8d931-b7e0-4229-b410-3dfab9ebb1b0" providerId="ADAL" clId="{0980115C-7F99-4DAD-8EA1-66D207539B57}" dt="2024-08-29T22:58:24.983" v="511"/>
          <ac:spMkLst>
            <pc:docMk/>
            <pc:sldMk cId="1040642368" sldId="295"/>
            <ac:spMk id="15" creationId="{85149191-5F60-4A28-AAFF-039F96B0F3EC}"/>
          </ac:spMkLst>
        </pc:spChg>
        <pc:spChg chg="add del">
          <ac:chgData name="Mason, Tavaughn" userId="63f8d931-b7e0-4229-b410-3dfab9ebb1b0" providerId="ADAL" clId="{0980115C-7F99-4DAD-8EA1-66D207539B57}" dt="2024-08-29T22:58:24.983" v="511"/>
          <ac:spMkLst>
            <pc:docMk/>
            <pc:sldMk cId="1040642368" sldId="295"/>
            <ac:spMk id="17" creationId="{F8260ED5-17F7-4158-B241-D51DD4CF1B7E}"/>
          </ac:spMkLst>
        </pc:spChg>
        <pc:picChg chg="add mod">
          <ac:chgData name="Mason, Tavaughn" userId="63f8d931-b7e0-4229-b410-3dfab9ebb1b0" providerId="ADAL" clId="{0980115C-7F99-4DAD-8EA1-66D207539B57}" dt="2024-08-28T23:15:09.766" v="318" actId="26606"/>
          <ac:picMkLst>
            <pc:docMk/>
            <pc:sldMk cId="1040642368" sldId="295"/>
            <ac:picMk id="4" creationId="{B03D9677-911D-A805-F814-3D9263CE238E}"/>
          </ac:picMkLst>
        </pc:picChg>
      </pc:sldChg>
      <pc:sldChg chg="addSp delSp modSp new mod setBg addAnim delDesignElem">
        <pc:chgData name="Mason, Tavaughn" userId="63f8d931-b7e0-4229-b410-3dfab9ebb1b0" providerId="ADAL" clId="{0980115C-7F99-4DAD-8EA1-66D207539B57}" dt="2024-08-29T22:58:52.397" v="533" actId="27636"/>
        <pc:sldMkLst>
          <pc:docMk/>
          <pc:sldMk cId="811011146" sldId="296"/>
        </pc:sldMkLst>
        <pc:spChg chg="mod">
          <ac:chgData name="Mason, Tavaughn" userId="63f8d931-b7e0-4229-b410-3dfab9ebb1b0" providerId="ADAL" clId="{0980115C-7F99-4DAD-8EA1-66D207539B57}" dt="2024-08-29T22:58:52.397" v="533" actId="27636"/>
          <ac:spMkLst>
            <pc:docMk/>
            <pc:sldMk cId="811011146" sldId="296"/>
            <ac:spMk id="2" creationId="{6E7AD90F-5492-3745-C610-F8818817EEB5}"/>
          </ac:spMkLst>
        </pc:spChg>
        <pc:spChg chg="del">
          <ac:chgData name="Mason, Tavaughn" userId="63f8d931-b7e0-4229-b410-3dfab9ebb1b0" providerId="ADAL" clId="{0980115C-7F99-4DAD-8EA1-66D207539B57}" dt="2024-08-28T23:17:57.175" v="379" actId="478"/>
          <ac:spMkLst>
            <pc:docMk/>
            <pc:sldMk cId="811011146" sldId="296"/>
            <ac:spMk id="3" creationId="{F3F14517-9433-144E-975D-01A35787DCDD}"/>
          </ac:spMkLst>
        </pc:spChg>
        <pc:spChg chg="add del">
          <ac:chgData name="Mason, Tavaughn" userId="63f8d931-b7e0-4229-b410-3dfab9ebb1b0" providerId="ADAL" clId="{0980115C-7F99-4DAD-8EA1-66D207539B57}" dt="2024-08-29T22:58:24.983" v="511"/>
          <ac:spMkLst>
            <pc:docMk/>
            <pc:sldMk cId="811011146" sldId="296"/>
            <ac:spMk id="8" creationId="{9203DE33-2CD4-4CA8-9AF3-37C3B65133B0}"/>
          </ac:spMkLst>
        </pc:spChg>
        <pc:spChg chg="add del">
          <ac:chgData name="Mason, Tavaughn" userId="63f8d931-b7e0-4229-b410-3dfab9ebb1b0" providerId="ADAL" clId="{0980115C-7F99-4DAD-8EA1-66D207539B57}" dt="2024-08-29T22:58:24.983" v="511"/>
          <ac:spMkLst>
            <pc:docMk/>
            <pc:sldMk cId="811011146" sldId="296"/>
            <ac:spMk id="10" creationId="{0AF57B88-1D4C-41FA-A761-EC1DD10C35CB}"/>
          </ac:spMkLst>
        </pc:spChg>
        <pc:spChg chg="add del">
          <ac:chgData name="Mason, Tavaughn" userId="63f8d931-b7e0-4229-b410-3dfab9ebb1b0" providerId="ADAL" clId="{0980115C-7F99-4DAD-8EA1-66D207539B57}" dt="2024-08-29T22:58:24.983" v="511"/>
          <ac:spMkLst>
            <pc:docMk/>
            <pc:sldMk cId="811011146" sldId="296"/>
            <ac:spMk id="12" creationId="{D2548F45-5164-4ABB-8212-7F293FDED8D4}"/>
          </ac:spMkLst>
        </pc:spChg>
        <pc:spChg chg="add del">
          <ac:chgData name="Mason, Tavaughn" userId="63f8d931-b7e0-4229-b410-3dfab9ebb1b0" providerId="ADAL" clId="{0980115C-7F99-4DAD-8EA1-66D207539B57}" dt="2024-08-29T22:58:24.983" v="511"/>
          <ac:spMkLst>
            <pc:docMk/>
            <pc:sldMk cId="811011146" sldId="296"/>
            <ac:spMk id="14" creationId="{5E81CCFB-7BEF-4186-86FB-D09450B4D02D}"/>
          </ac:spMkLst>
        </pc:spChg>
        <pc:picChg chg="add">
          <ac:chgData name="Mason, Tavaughn" userId="63f8d931-b7e0-4229-b410-3dfab9ebb1b0" providerId="ADAL" clId="{0980115C-7F99-4DAD-8EA1-66D207539B57}" dt="2024-08-28T23:18:04.727" v="380" actId="26606"/>
          <ac:picMkLst>
            <pc:docMk/>
            <pc:sldMk cId="811011146" sldId="296"/>
            <ac:picMk id="4" creationId="{B4A98D7A-EFA0-B1FA-C489-30909259AB94}"/>
          </ac:picMkLst>
        </pc:picChg>
      </pc:sldChg>
      <pc:sldChg chg="addSp delSp modSp new mod setBg delDesignElem">
        <pc:chgData name="Mason, Tavaughn" userId="63f8d931-b7e0-4229-b410-3dfab9ebb1b0" providerId="ADAL" clId="{0980115C-7F99-4DAD-8EA1-66D207539B57}" dt="2024-08-29T22:58:25.265" v="514" actId="27636"/>
        <pc:sldMkLst>
          <pc:docMk/>
          <pc:sldMk cId="3943343668" sldId="297"/>
        </pc:sldMkLst>
        <pc:spChg chg="mod">
          <ac:chgData name="Mason, Tavaughn" userId="63f8d931-b7e0-4229-b410-3dfab9ebb1b0" providerId="ADAL" clId="{0980115C-7F99-4DAD-8EA1-66D207539B57}" dt="2024-08-29T22:58:25.265" v="514" actId="27636"/>
          <ac:spMkLst>
            <pc:docMk/>
            <pc:sldMk cId="3943343668" sldId="297"/>
            <ac:spMk id="2" creationId="{ED4D5F35-F4D1-EF59-5845-33316904EBC2}"/>
          </ac:spMkLst>
        </pc:spChg>
        <pc:spChg chg="del">
          <ac:chgData name="Mason, Tavaughn" userId="63f8d931-b7e0-4229-b410-3dfab9ebb1b0" providerId="ADAL" clId="{0980115C-7F99-4DAD-8EA1-66D207539B57}" dt="2024-08-29T22:54:59.213" v="384" actId="478"/>
          <ac:spMkLst>
            <pc:docMk/>
            <pc:sldMk cId="3943343668" sldId="297"/>
            <ac:spMk id="3" creationId="{4269AC9A-AC27-EFDC-4F56-5E0F2B3CE967}"/>
          </ac:spMkLst>
        </pc:spChg>
        <pc:spChg chg="add del">
          <ac:chgData name="Mason, Tavaughn" userId="63f8d931-b7e0-4229-b410-3dfab9ebb1b0" providerId="ADAL" clId="{0980115C-7F99-4DAD-8EA1-66D207539B57}" dt="2024-08-29T22:58:24.983" v="511"/>
          <ac:spMkLst>
            <pc:docMk/>
            <pc:sldMk cId="3943343668" sldId="297"/>
            <ac:spMk id="6" creationId="{A8384FB5-9ADC-4DDC-881B-597D56F5B15D}"/>
          </ac:spMkLst>
        </pc:spChg>
        <pc:spChg chg="add del">
          <ac:chgData name="Mason, Tavaughn" userId="63f8d931-b7e0-4229-b410-3dfab9ebb1b0" providerId="ADAL" clId="{0980115C-7F99-4DAD-8EA1-66D207539B57}" dt="2024-08-29T22:58:24.983" v="511"/>
          <ac:spMkLst>
            <pc:docMk/>
            <pc:sldMk cId="3943343668" sldId="297"/>
            <ac:spMk id="7" creationId="{91E5A9A7-95C6-4F4F-B00E-C82E07FE62EF}"/>
          </ac:spMkLst>
        </pc:spChg>
        <pc:spChg chg="add del">
          <ac:chgData name="Mason, Tavaughn" userId="63f8d931-b7e0-4229-b410-3dfab9ebb1b0" providerId="ADAL" clId="{0980115C-7F99-4DAD-8EA1-66D207539B57}" dt="2024-08-29T22:58:24.983" v="511"/>
          <ac:spMkLst>
            <pc:docMk/>
            <pc:sldMk cId="3943343668" sldId="297"/>
            <ac:spMk id="8" creationId="{D07DD2DE-F619-49DD-B5E7-03A290FF4ED1}"/>
          </ac:spMkLst>
        </pc:spChg>
        <pc:spChg chg="add del">
          <ac:chgData name="Mason, Tavaughn" userId="63f8d931-b7e0-4229-b410-3dfab9ebb1b0" providerId="ADAL" clId="{0980115C-7F99-4DAD-8EA1-66D207539B57}" dt="2024-08-29T22:56:18.722" v="431" actId="26606"/>
          <ac:spMkLst>
            <pc:docMk/>
            <pc:sldMk cId="3943343668" sldId="297"/>
            <ac:spMk id="9" creationId="{A4E37431-20F0-4DD6-84A9-ED2B644943A2}"/>
          </ac:spMkLst>
        </pc:spChg>
        <pc:spChg chg="add del">
          <ac:chgData name="Mason, Tavaughn" userId="63f8d931-b7e0-4229-b410-3dfab9ebb1b0" providerId="ADAL" clId="{0980115C-7F99-4DAD-8EA1-66D207539B57}" dt="2024-08-29T22:58:24.983" v="511"/>
          <ac:spMkLst>
            <pc:docMk/>
            <pc:sldMk cId="3943343668" sldId="297"/>
            <ac:spMk id="10" creationId="{85149191-5F60-4A28-AAFF-039F96B0F3EC}"/>
          </ac:spMkLst>
        </pc:spChg>
        <pc:spChg chg="add del">
          <ac:chgData name="Mason, Tavaughn" userId="63f8d931-b7e0-4229-b410-3dfab9ebb1b0" providerId="ADAL" clId="{0980115C-7F99-4DAD-8EA1-66D207539B57}" dt="2024-08-29T22:56:18.722" v="431" actId="26606"/>
          <ac:spMkLst>
            <pc:docMk/>
            <pc:sldMk cId="3943343668" sldId="297"/>
            <ac:spMk id="11" creationId="{0AE98B72-66C6-4AB4-AF0D-BA830DE86393}"/>
          </ac:spMkLst>
        </pc:spChg>
        <pc:spChg chg="add del">
          <ac:chgData name="Mason, Tavaughn" userId="63f8d931-b7e0-4229-b410-3dfab9ebb1b0" providerId="ADAL" clId="{0980115C-7F99-4DAD-8EA1-66D207539B57}" dt="2024-08-29T22:58:24.983" v="511"/>
          <ac:spMkLst>
            <pc:docMk/>
            <pc:sldMk cId="3943343668" sldId="297"/>
            <ac:spMk id="12" creationId="{F8260ED5-17F7-4158-B241-D51DD4CF1B7E}"/>
          </ac:spMkLst>
        </pc:spChg>
        <pc:spChg chg="add del">
          <ac:chgData name="Mason, Tavaughn" userId="63f8d931-b7e0-4229-b410-3dfab9ebb1b0" providerId="ADAL" clId="{0980115C-7F99-4DAD-8EA1-66D207539B57}" dt="2024-08-29T22:56:18.722" v="431" actId="26606"/>
          <ac:spMkLst>
            <pc:docMk/>
            <pc:sldMk cId="3943343668" sldId="297"/>
            <ac:spMk id="13" creationId="{407EAFC6-733F-403D-BB4D-05A3A28742F1}"/>
          </ac:spMkLst>
        </pc:spChg>
        <pc:spChg chg="add del">
          <ac:chgData name="Mason, Tavaughn" userId="63f8d931-b7e0-4229-b410-3dfab9ebb1b0" providerId="ADAL" clId="{0980115C-7F99-4DAD-8EA1-66D207539B57}" dt="2024-08-29T22:56:18.722" v="431" actId="26606"/>
          <ac:spMkLst>
            <pc:docMk/>
            <pc:sldMk cId="3943343668" sldId="297"/>
            <ac:spMk id="15" creationId="{17A36730-4CB0-4F61-AD11-A44C9765833F}"/>
          </ac:spMkLst>
        </pc:spChg>
        <pc:spChg chg="add del">
          <ac:chgData name="Mason, Tavaughn" userId="63f8d931-b7e0-4229-b410-3dfab9ebb1b0" providerId="ADAL" clId="{0980115C-7F99-4DAD-8EA1-66D207539B57}" dt="2024-08-29T22:56:18.722" v="431" actId="26606"/>
          <ac:spMkLst>
            <pc:docMk/>
            <pc:sldMk cId="3943343668" sldId="297"/>
            <ac:spMk id="17" creationId="{C69C79E1-F916-4929-A4F3-DE763D4BFA57}"/>
          </ac:spMkLst>
        </pc:spChg>
        <pc:spChg chg="add del">
          <ac:chgData name="Mason, Tavaughn" userId="63f8d931-b7e0-4229-b410-3dfab9ebb1b0" providerId="ADAL" clId="{0980115C-7F99-4DAD-8EA1-66D207539B57}" dt="2024-08-29T22:56:18.722" v="431" actId="26606"/>
          <ac:spMkLst>
            <pc:docMk/>
            <pc:sldMk cId="3943343668" sldId="297"/>
            <ac:spMk id="19" creationId="{767334AB-16BD-4EC7-8C6B-4B5171600933}"/>
          </ac:spMkLst>
        </pc:spChg>
        <pc:picChg chg="add mod">
          <ac:chgData name="Mason, Tavaughn" userId="63f8d931-b7e0-4229-b410-3dfab9ebb1b0" providerId="ADAL" clId="{0980115C-7F99-4DAD-8EA1-66D207539B57}" dt="2024-08-29T22:56:46.912" v="467" actId="26606"/>
          <ac:picMkLst>
            <pc:docMk/>
            <pc:sldMk cId="3943343668" sldId="297"/>
            <ac:picMk id="4" creationId="{2D2783A6-BB7C-7181-4C07-4BFAE905F589}"/>
          </ac:picMkLst>
        </pc:picChg>
      </pc:sldChg>
      <pc:sldChg chg="addSp delSp modSp new mod setBg delDesignElem">
        <pc:chgData name="Mason, Tavaughn" userId="63f8d931-b7e0-4229-b410-3dfab9ebb1b0" providerId="ADAL" clId="{0980115C-7F99-4DAD-8EA1-66D207539B57}" dt="2024-08-29T23:05:01.157" v="776" actId="20577"/>
        <pc:sldMkLst>
          <pc:docMk/>
          <pc:sldMk cId="2016328969" sldId="298"/>
        </pc:sldMkLst>
        <pc:spChg chg="mod ord">
          <ac:chgData name="Mason, Tavaughn" userId="63f8d931-b7e0-4229-b410-3dfab9ebb1b0" providerId="ADAL" clId="{0980115C-7F99-4DAD-8EA1-66D207539B57}" dt="2024-08-29T23:05:01.157" v="776" actId="20577"/>
          <ac:spMkLst>
            <pc:docMk/>
            <pc:sldMk cId="2016328969" sldId="298"/>
            <ac:spMk id="2" creationId="{FE003062-9967-680D-1657-33AEBF245456}"/>
          </ac:spMkLst>
        </pc:spChg>
        <pc:spChg chg="del">
          <ac:chgData name="Mason, Tavaughn" userId="63f8d931-b7e0-4229-b410-3dfab9ebb1b0" providerId="ADAL" clId="{0980115C-7F99-4DAD-8EA1-66D207539B57}" dt="2024-08-29T22:57:46.367" v="499" actId="26606"/>
          <ac:spMkLst>
            <pc:docMk/>
            <pc:sldMk cId="2016328969" sldId="298"/>
            <ac:spMk id="3" creationId="{415D26F1-8A6F-E0C6-1F7C-3AAB878CED95}"/>
          </ac:spMkLst>
        </pc:spChg>
        <pc:spChg chg="add del">
          <ac:chgData name="Mason, Tavaughn" userId="63f8d931-b7e0-4229-b410-3dfab9ebb1b0" providerId="ADAL" clId="{0980115C-7F99-4DAD-8EA1-66D207539B57}" dt="2024-08-29T22:58:24.983" v="511"/>
          <ac:spMkLst>
            <pc:docMk/>
            <pc:sldMk cId="2016328969" sldId="298"/>
            <ac:spMk id="9" creationId="{9203DE33-2CD4-4CA8-9AF3-37C3B65133B0}"/>
          </ac:spMkLst>
        </pc:spChg>
        <pc:spChg chg="add del">
          <ac:chgData name="Mason, Tavaughn" userId="63f8d931-b7e0-4229-b410-3dfab9ebb1b0" providerId="ADAL" clId="{0980115C-7F99-4DAD-8EA1-66D207539B57}" dt="2024-08-29T22:58:24.983" v="511"/>
          <ac:spMkLst>
            <pc:docMk/>
            <pc:sldMk cId="2016328969" sldId="298"/>
            <ac:spMk id="11" creationId="{0AF57B88-1D4C-41FA-A761-EC1DD10C35CB}"/>
          </ac:spMkLst>
        </pc:spChg>
        <pc:spChg chg="add del">
          <ac:chgData name="Mason, Tavaughn" userId="63f8d931-b7e0-4229-b410-3dfab9ebb1b0" providerId="ADAL" clId="{0980115C-7F99-4DAD-8EA1-66D207539B57}" dt="2024-08-29T22:58:24.983" v="511"/>
          <ac:spMkLst>
            <pc:docMk/>
            <pc:sldMk cId="2016328969" sldId="298"/>
            <ac:spMk id="13" creationId="{D2548F45-5164-4ABB-8212-7F293FDED8D4}"/>
          </ac:spMkLst>
        </pc:spChg>
        <pc:spChg chg="add del">
          <ac:chgData name="Mason, Tavaughn" userId="63f8d931-b7e0-4229-b410-3dfab9ebb1b0" providerId="ADAL" clId="{0980115C-7F99-4DAD-8EA1-66D207539B57}" dt="2024-08-29T22:58:24.983" v="511"/>
          <ac:spMkLst>
            <pc:docMk/>
            <pc:sldMk cId="2016328969" sldId="298"/>
            <ac:spMk id="15" creationId="{5E81CCFB-7BEF-4186-86FB-D09450B4D02D}"/>
          </ac:spMkLst>
        </pc:spChg>
        <pc:picChg chg="add mod">
          <ac:chgData name="Mason, Tavaughn" userId="63f8d931-b7e0-4229-b410-3dfab9ebb1b0" providerId="ADAL" clId="{0980115C-7F99-4DAD-8EA1-66D207539B57}" dt="2024-08-29T22:57:51.650" v="500" actId="27614"/>
          <ac:picMkLst>
            <pc:docMk/>
            <pc:sldMk cId="2016328969" sldId="298"/>
            <ac:picMk id="4" creationId="{4E9FF735-792F-29AB-58F6-A7C0BD90A4CF}"/>
          </ac:picMkLst>
        </pc:picChg>
      </pc:sldChg>
      <pc:sldChg chg="addSp delSp modSp new mod setBg delDesignElem">
        <pc:chgData name="Mason, Tavaughn" userId="63f8d931-b7e0-4229-b410-3dfab9ebb1b0" providerId="ADAL" clId="{0980115C-7F99-4DAD-8EA1-66D207539B57}" dt="2024-08-29T23:08:45.095" v="863" actId="478"/>
        <pc:sldMkLst>
          <pc:docMk/>
          <pc:sldMk cId="3072865916" sldId="299"/>
        </pc:sldMkLst>
        <pc:spChg chg="mod">
          <ac:chgData name="Mason, Tavaughn" userId="63f8d931-b7e0-4229-b410-3dfab9ebb1b0" providerId="ADAL" clId="{0980115C-7F99-4DAD-8EA1-66D207539B57}" dt="2024-08-29T23:08:39.877" v="862" actId="20577"/>
          <ac:spMkLst>
            <pc:docMk/>
            <pc:sldMk cId="3072865916" sldId="299"/>
            <ac:spMk id="2" creationId="{978299EA-BB73-2D3E-670E-36AC4F5B2227}"/>
          </ac:spMkLst>
        </pc:spChg>
        <pc:spChg chg="del mod">
          <ac:chgData name="Mason, Tavaughn" userId="63f8d931-b7e0-4229-b410-3dfab9ebb1b0" providerId="ADAL" clId="{0980115C-7F99-4DAD-8EA1-66D207539B57}" dt="2024-08-29T23:08:45.095" v="863" actId="478"/>
          <ac:spMkLst>
            <pc:docMk/>
            <pc:sldMk cId="3072865916" sldId="299"/>
            <ac:spMk id="3" creationId="{93F0A73F-2B5B-4FBC-9832-004E2BC177F8}"/>
          </ac:spMkLst>
        </pc:spChg>
        <pc:grpChg chg="add del">
          <ac:chgData name="Mason, Tavaughn" userId="63f8d931-b7e0-4229-b410-3dfab9ebb1b0" providerId="ADAL" clId="{0980115C-7F99-4DAD-8EA1-66D207539B57}" dt="2024-08-29T23:05:36.348" v="780"/>
          <ac:grpSpMkLst>
            <pc:docMk/>
            <pc:sldMk cId="3072865916" sldId="299"/>
            <ac:grpSpMk id="9" creationId="{74872A0B-8668-4500-9509-EAA581B26C24}"/>
          </ac:grpSpMkLst>
        </pc:grpChg>
        <pc:grpChg chg="add del">
          <ac:chgData name="Mason, Tavaughn" userId="63f8d931-b7e0-4229-b410-3dfab9ebb1b0" providerId="ADAL" clId="{0980115C-7F99-4DAD-8EA1-66D207539B57}" dt="2024-08-29T23:05:36.348" v="780"/>
          <ac:grpSpMkLst>
            <pc:docMk/>
            <pc:sldMk cId="3072865916" sldId="299"/>
            <ac:grpSpMk id="13" creationId="{240590EE-5428-41AA-95B2-96FCC1CE67A7}"/>
          </ac:grpSpMkLst>
        </pc:grpChg>
        <pc:picChg chg="add">
          <ac:chgData name="Mason, Tavaughn" userId="63f8d931-b7e0-4229-b410-3dfab9ebb1b0" providerId="ADAL" clId="{0980115C-7F99-4DAD-8EA1-66D207539B57}" dt="2024-08-29T23:02:27.385" v="594" actId="26606"/>
          <ac:picMkLst>
            <pc:docMk/>
            <pc:sldMk cId="3072865916" sldId="299"/>
            <ac:picMk id="5" creationId="{B0FEC16C-4CFC-681E-C613-7A5278A1212B}"/>
          </ac:picMkLst>
        </pc:picChg>
      </pc:sldChg>
      <pc:sldChg chg="addSp delSp modSp new mod setBg delDesignElem">
        <pc:chgData name="Mason, Tavaughn" userId="63f8d931-b7e0-4229-b410-3dfab9ebb1b0" providerId="ADAL" clId="{0980115C-7F99-4DAD-8EA1-66D207539B57}" dt="2024-08-29T23:05:36.348" v="780"/>
        <pc:sldMkLst>
          <pc:docMk/>
          <pc:sldMk cId="2752911863" sldId="300"/>
        </pc:sldMkLst>
        <pc:spChg chg="mod">
          <ac:chgData name="Mason, Tavaughn" userId="63f8d931-b7e0-4229-b410-3dfab9ebb1b0" providerId="ADAL" clId="{0980115C-7F99-4DAD-8EA1-66D207539B57}" dt="2024-08-29T23:03:23.163" v="697" actId="26606"/>
          <ac:spMkLst>
            <pc:docMk/>
            <pc:sldMk cId="2752911863" sldId="300"/>
            <ac:spMk id="2" creationId="{6D93BBEC-A424-5720-019A-CB6A7694A19C}"/>
          </ac:spMkLst>
        </pc:spChg>
        <pc:spChg chg="mod">
          <ac:chgData name="Mason, Tavaughn" userId="63f8d931-b7e0-4229-b410-3dfab9ebb1b0" providerId="ADAL" clId="{0980115C-7F99-4DAD-8EA1-66D207539B57}" dt="2024-08-29T23:03:23.163" v="697" actId="26606"/>
          <ac:spMkLst>
            <pc:docMk/>
            <pc:sldMk cId="2752911863" sldId="300"/>
            <ac:spMk id="3" creationId="{AFEAF135-D5B8-DA7F-7E1F-76CC31A86E52}"/>
          </ac:spMkLst>
        </pc:spChg>
        <pc:spChg chg="add del">
          <ac:chgData name="Mason, Tavaughn" userId="63f8d931-b7e0-4229-b410-3dfab9ebb1b0" providerId="ADAL" clId="{0980115C-7F99-4DAD-8EA1-66D207539B57}" dt="2024-08-29T23:05:36.348" v="780"/>
          <ac:spMkLst>
            <pc:docMk/>
            <pc:sldMk cId="2752911863" sldId="300"/>
            <ac:spMk id="9" creationId="{C2E4E997-8672-4FFD-B8EC-9932A8E4714B}"/>
          </ac:spMkLst>
        </pc:spChg>
        <pc:grpChg chg="add del">
          <ac:chgData name="Mason, Tavaughn" userId="63f8d931-b7e0-4229-b410-3dfab9ebb1b0" providerId="ADAL" clId="{0980115C-7F99-4DAD-8EA1-66D207539B57}" dt="2024-08-29T23:05:36.348" v="780"/>
          <ac:grpSpMkLst>
            <pc:docMk/>
            <pc:sldMk cId="2752911863" sldId="300"/>
            <ac:grpSpMk id="13" creationId="{453E4DEE-E996-40F8-8635-0FF43D7348F9}"/>
          </ac:grpSpMkLst>
        </pc:grpChg>
        <pc:picChg chg="add mod">
          <ac:chgData name="Mason, Tavaughn" userId="63f8d931-b7e0-4229-b410-3dfab9ebb1b0" providerId="ADAL" clId="{0980115C-7F99-4DAD-8EA1-66D207539B57}" dt="2024-08-29T23:03:23.163" v="697" actId="26606"/>
          <ac:picMkLst>
            <pc:docMk/>
            <pc:sldMk cId="2752911863" sldId="300"/>
            <ac:picMk id="4" creationId="{FFDB0C2F-A2F4-6764-6D2E-B894E1542989}"/>
          </ac:picMkLst>
        </pc:picChg>
        <pc:picChg chg="add del">
          <ac:chgData name="Mason, Tavaughn" userId="63f8d931-b7e0-4229-b410-3dfab9ebb1b0" providerId="ADAL" clId="{0980115C-7F99-4DAD-8EA1-66D207539B57}" dt="2024-08-29T23:05:36.348" v="780"/>
          <ac:picMkLst>
            <pc:docMk/>
            <pc:sldMk cId="2752911863" sldId="300"/>
            <ac:picMk id="11" creationId="{FE6BA9E6-1D9E-4D30-B528-D49FA1342E4E}"/>
          </ac:picMkLst>
        </pc:picChg>
      </pc:sldChg>
      <pc:sldChg chg="addSp delSp modSp new mod setBg setClrOvrMap delDesignElem">
        <pc:chgData name="Mason, Tavaughn" userId="63f8d931-b7e0-4229-b410-3dfab9ebb1b0" providerId="ADAL" clId="{0980115C-7F99-4DAD-8EA1-66D207539B57}" dt="2024-08-29T23:05:36.348" v="780"/>
        <pc:sldMkLst>
          <pc:docMk/>
          <pc:sldMk cId="3597695485" sldId="301"/>
        </pc:sldMkLst>
        <pc:spChg chg="mod">
          <ac:chgData name="Mason, Tavaughn" userId="63f8d931-b7e0-4229-b410-3dfab9ebb1b0" providerId="ADAL" clId="{0980115C-7F99-4DAD-8EA1-66D207539B57}" dt="2024-08-29T23:04:42.265" v="757" actId="20577"/>
          <ac:spMkLst>
            <pc:docMk/>
            <pc:sldMk cId="3597695485" sldId="301"/>
            <ac:spMk id="2" creationId="{F4C4669E-BB42-B587-EDE2-3E8208903B63}"/>
          </ac:spMkLst>
        </pc:spChg>
        <pc:spChg chg="mod ord">
          <ac:chgData name="Mason, Tavaughn" userId="63f8d931-b7e0-4229-b410-3dfab9ebb1b0" providerId="ADAL" clId="{0980115C-7F99-4DAD-8EA1-66D207539B57}" dt="2024-08-29T23:04:26.220" v="744" actId="26606"/>
          <ac:spMkLst>
            <pc:docMk/>
            <pc:sldMk cId="3597695485" sldId="301"/>
            <ac:spMk id="3" creationId="{F85EB260-BB58-45B8-3BF0-A28DAB89D616}"/>
          </ac:spMkLst>
        </pc:spChg>
        <pc:spChg chg="add del">
          <ac:chgData name="Mason, Tavaughn" userId="63f8d931-b7e0-4229-b410-3dfab9ebb1b0" providerId="ADAL" clId="{0980115C-7F99-4DAD-8EA1-66D207539B57}" dt="2024-08-29T23:04:26.142" v="743" actId="26606"/>
          <ac:spMkLst>
            <pc:docMk/>
            <pc:sldMk cId="3597695485" sldId="301"/>
            <ac:spMk id="9" creationId="{3CBA50DB-DBC7-4B6E-B3C1-8FF1EA519791}"/>
          </ac:spMkLst>
        </pc:spChg>
        <pc:spChg chg="add del">
          <ac:chgData name="Mason, Tavaughn" userId="63f8d931-b7e0-4229-b410-3dfab9ebb1b0" providerId="ADAL" clId="{0980115C-7F99-4DAD-8EA1-66D207539B57}" dt="2024-08-29T23:04:26.142" v="743" actId="26606"/>
          <ac:spMkLst>
            <pc:docMk/>
            <pc:sldMk cId="3597695485" sldId="301"/>
            <ac:spMk id="54" creationId="{A1351C6B-7343-451F-AB4A-1CE294A4E927}"/>
          </ac:spMkLst>
        </pc:spChg>
        <pc:spChg chg="add del">
          <ac:chgData name="Mason, Tavaughn" userId="63f8d931-b7e0-4229-b410-3dfab9ebb1b0" providerId="ADAL" clId="{0980115C-7F99-4DAD-8EA1-66D207539B57}" dt="2024-08-29T23:05:36.348" v="780"/>
          <ac:spMkLst>
            <pc:docMk/>
            <pc:sldMk cId="3597695485" sldId="301"/>
            <ac:spMk id="56" creationId="{C2E4E997-8672-4FFD-B8EC-9932A8E4714B}"/>
          </ac:spMkLst>
        </pc:spChg>
        <pc:grpChg chg="add del">
          <ac:chgData name="Mason, Tavaughn" userId="63f8d931-b7e0-4229-b410-3dfab9ebb1b0" providerId="ADAL" clId="{0980115C-7F99-4DAD-8EA1-66D207539B57}" dt="2024-08-29T23:04:26.142" v="743" actId="26606"/>
          <ac:grpSpMkLst>
            <pc:docMk/>
            <pc:sldMk cId="3597695485" sldId="301"/>
            <ac:grpSpMk id="11" creationId="{1DED8FB6-AF8D-4D98-913D-E6486FEC1021}"/>
          </ac:grpSpMkLst>
        </pc:grpChg>
        <pc:grpChg chg="add del">
          <ac:chgData name="Mason, Tavaughn" userId="63f8d931-b7e0-4229-b410-3dfab9ebb1b0" providerId="ADAL" clId="{0980115C-7F99-4DAD-8EA1-66D207539B57}" dt="2024-08-29T23:05:36.348" v="780"/>
          <ac:grpSpMkLst>
            <pc:docMk/>
            <pc:sldMk cId="3597695485" sldId="301"/>
            <ac:grpSpMk id="13" creationId="{453E4DEE-E996-40F8-8635-0FF43D7348F9}"/>
          </ac:grpSpMkLst>
        </pc:grpChg>
        <pc:picChg chg="add mod">
          <ac:chgData name="Mason, Tavaughn" userId="63f8d931-b7e0-4229-b410-3dfab9ebb1b0" providerId="ADAL" clId="{0980115C-7F99-4DAD-8EA1-66D207539B57}" dt="2024-08-29T23:04:26.220" v="744" actId="26606"/>
          <ac:picMkLst>
            <pc:docMk/>
            <pc:sldMk cId="3597695485" sldId="301"/>
            <ac:picMk id="4" creationId="{F6D98643-D29E-D6D6-9DC1-1B758E213145}"/>
          </ac:picMkLst>
        </pc:picChg>
        <pc:picChg chg="add del">
          <ac:chgData name="Mason, Tavaughn" userId="63f8d931-b7e0-4229-b410-3dfab9ebb1b0" providerId="ADAL" clId="{0980115C-7F99-4DAD-8EA1-66D207539B57}" dt="2024-08-29T23:04:26.142" v="743" actId="26606"/>
          <ac:picMkLst>
            <pc:docMk/>
            <pc:sldMk cId="3597695485" sldId="301"/>
            <ac:picMk id="52" creationId="{5B3DE270-418F-47A7-B311-C4D876041DC6}"/>
          </ac:picMkLst>
        </pc:picChg>
        <pc:picChg chg="add del">
          <ac:chgData name="Mason, Tavaughn" userId="63f8d931-b7e0-4229-b410-3dfab9ebb1b0" providerId="ADAL" clId="{0980115C-7F99-4DAD-8EA1-66D207539B57}" dt="2024-08-29T23:05:36.348" v="780"/>
          <ac:picMkLst>
            <pc:docMk/>
            <pc:sldMk cId="3597695485" sldId="301"/>
            <ac:picMk id="57" creationId="{FE6BA9E6-1D9E-4D30-B528-D49FA1342E4E}"/>
          </ac:picMkLst>
        </pc:picChg>
      </pc:sldChg>
      <pc:sldChg chg="addSp modSp new">
        <pc:chgData name="Mason, Tavaughn" userId="63f8d931-b7e0-4229-b410-3dfab9ebb1b0" providerId="ADAL" clId="{0980115C-7F99-4DAD-8EA1-66D207539B57}" dt="2024-08-29T23:07:01.381" v="787"/>
        <pc:sldMkLst>
          <pc:docMk/>
          <pc:sldMk cId="1642454025" sldId="302"/>
        </pc:sldMkLst>
        <pc:picChg chg="add mod">
          <ac:chgData name="Mason, Tavaughn" userId="63f8d931-b7e0-4229-b410-3dfab9ebb1b0" providerId="ADAL" clId="{0980115C-7F99-4DAD-8EA1-66D207539B57}" dt="2024-08-29T23:06:51.605" v="786"/>
          <ac:picMkLst>
            <pc:docMk/>
            <pc:sldMk cId="1642454025" sldId="302"/>
            <ac:picMk id="4" creationId="{7735A2C7-CA2F-EF1E-416D-CFB791A66D66}"/>
          </ac:picMkLst>
        </pc:picChg>
        <pc:picChg chg="add mod">
          <ac:chgData name="Mason, Tavaughn" userId="63f8d931-b7e0-4229-b410-3dfab9ebb1b0" providerId="ADAL" clId="{0980115C-7F99-4DAD-8EA1-66D207539B57}" dt="2024-08-29T23:07:01.381" v="787"/>
          <ac:picMkLst>
            <pc:docMk/>
            <pc:sldMk cId="1642454025" sldId="302"/>
            <ac:picMk id="5" creationId="{24563F0C-5293-A4CC-1E18-CDA5C0720FEB}"/>
          </ac:picMkLst>
        </pc:picChg>
      </pc:sldChg>
      <pc:sldChg chg="addSp delSp modSp new mod">
        <pc:chgData name="Mason, Tavaughn" userId="63f8d931-b7e0-4229-b410-3dfab9ebb1b0" providerId="ADAL" clId="{0980115C-7F99-4DAD-8EA1-66D207539B57}" dt="2024-08-29T23:08:20.490" v="851" actId="478"/>
        <pc:sldMkLst>
          <pc:docMk/>
          <pc:sldMk cId="995712934" sldId="303"/>
        </pc:sldMkLst>
        <pc:spChg chg="mod">
          <ac:chgData name="Mason, Tavaughn" userId="63f8d931-b7e0-4229-b410-3dfab9ebb1b0" providerId="ADAL" clId="{0980115C-7F99-4DAD-8EA1-66D207539B57}" dt="2024-08-29T23:08:14.483" v="850" actId="14100"/>
          <ac:spMkLst>
            <pc:docMk/>
            <pc:sldMk cId="995712934" sldId="303"/>
            <ac:spMk id="2" creationId="{89F4C122-A7EE-116C-1C0B-89FC1E4C9FF0}"/>
          </ac:spMkLst>
        </pc:spChg>
        <pc:spChg chg="del">
          <ac:chgData name="Mason, Tavaughn" userId="63f8d931-b7e0-4229-b410-3dfab9ebb1b0" providerId="ADAL" clId="{0980115C-7F99-4DAD-8EA1-66D207539B57}" dt="2024-08-29T23:08:20.490" v="851" actId="478"/>
          <ac:spMkLst>
            <pc:docMk/>
            <pc:sldMk cId="995712934" sldId="303"/>
            <ac:spMk id="3" creationId="{2385CC89-9565-A5AF-4C6E-7EBEE341E5F8}"/>
          </ac:spMkLst>
        </pc:spChg>
        <pc:picChg chg="add mod">
          <ac:chgData name="Mason, Tavaughn" userId="63f8d931-b7e0-4229-b410-3dfab9ebb1b0" providerId="ADAL" clId="{0980115C-7F99-4DAD-8EA1-66D207539B57}" dt="2024-08-29T23:07:31.145" v="789"/>
          <ac:picMkLst>
            <pc:docMk/>
            <pc:sldMk cId="995712934" sldId="303"/>
            <ac:picMk id="4" creationId="{2A81EEA6-7DD0-E524-8CF5-58730049A398}"/>
          </ac:picMkLst>
        </pc:picChg>
      </pc:sldChg>
      <pc:sldChg chg="addSp delSp modSp new mod setBg">
        <pc:chgData name="Mason, Tavaughn" userId="63f8d931-b7e0-4229-b410-3dfab9ebb1b0" providerId="ADAL" clId="{0980115C-7F99-4DAD-8EA1-66D207539B57}" dt="2024-08-29T23:11:10.187" v="949" actId="26606"/>
        <pc:sldMkLst>
          <pc:docMk/>
          <pc:sldMk cId="819049192" sldId="304"/>
        </pc:sldMkLst>
        <pc:spChg chg="mod">
          <ac:chgData name="Mason, Tavaughn" userId="63f8d931-b7e0-4229-b410-3dfab9ebb1b0" providerId="ADAL" clId="{0980115C-7F99-4DAD-8EA1-66D207539B57}" dt="2024-08-29T23:11:10.187" v="949" actId="26606"/>
          <ac:spMkLst>
            <pc:docMk/>
            <pc:sldMk cId="819049192" sldId="304"/>
            <ac:spMk id="2" creationId="{62B0871E-FBFC-E43F-E90E-2B959039EC35}"/>
          </ac:spMkLst>
        </pc:spChg>
        <pc:spChg chg="del">
          <ac:chgData name="Mason, Tavaughn" userId="63f8d931-b7e0-4229-b410-3dfab9ebb1b0" providerId="ADAL" clId="{0980115C-7F99-4DAD-8EA1-66D207539B57}" dt="2024-08-29T23:11:04.317" v="948" actId="478"/>
          <ac:spMkLst>
            <pc:docMk/>
            <pc:sldMk cId="819049192" sldId="304"/>
            <ac:spMk id="3" creationId="{53E5B0CC-0A3F-A8F3-65C7-ED7723BB5A3A}"/>
          </ac:spMkLst>
        </pc:spChg>
        <pc:grpChg chg="add">
          <ac:chgData name="Mason, Tavaughn" userId="63f8d931-b7e0-4229-b410-3dfab9ebb1b0" providerId="ADAL" clId="{0980115C-7F99-4DAD-8EA1-66D207539B57}" dt="2024-08-29T23:11:10.187" v="949" actId="26606"/>
          <ac:grpSpMkLst>
            <pc:docMk/>
            <pc:sldMk cId="819049192" sldId="304"/>
            <ac:grpSpMk id="10" creationId="{F21A37DB-EDD2-4025-A254-7FE5E4C7AE2B}"/>
          </ac:grpSpMkLst>
        </pc:grpChg>
        <pc:grpChg chg="add">
          <ac:chgData name="Mason, Tavaughn" userId="63f8d931-b7e0-4229-b410-3dfab9ebb1b0" providerId="ADAL" clId="{0980115C-7F99-4DAD-8EA1-66D207539B57}" dt="2024-08-29T23:11:10.187" v="949" actId="26606"/>
          <ac:grpSpMkLst>
            <pc:docMk/>
            <pc:sldMk cId="819049192" sldId="304"/>
            <ac:grpSpMk id="66" creationId="{4D50C3BF-4EC6-4075-8C5A-BB4D93669380}"/>
          </ac:grpSpMkLst>
        </pc:grpChg>
        <pc:grpChg chg="add">
          <ac:chgData name="Mason, Tavaughn" userId="63f8d931-b7e0-4229-b410-3dfab9ebb1b0" providerId="ADAL" clId="{0980115C-7F99-4DAD-8EA1-66D207539B57}" dt="2024-08-29T23:11:10.187" v="949" actId="26606"/>
          <ac:grpSpMkLst>
            <pc:docMk/>
            <pc:sldMk cId="819049192" sldId="304"/>
            <ac:grpSpMk id="70" creationId="{5C427DC4-D0C8-4AD1-971C-C179999E434A}"/>
          </ac:grpSpMkLst>
        </pc:grpChg>
        <pc:grpChg chg="add">
          <ac:chgData name="Mason, Tavaughn" userId="63f8d931-b7e0-4229-b410-3dfab9ebb1b0" providerId="ADAL" clId="{0980115C-7F99-4DAD-8EA1-66D207539B57}" dt="2024-08-29T23:11:10.187" v="949" actId="26606"/>
          <ac:grpSpMkLst>
            <pc:docMk/>
            <pc:sldMk cId="819049192" sldId="304"/>
            <ac:grpSpMk id="126" creationId="{B683E0DB-6F21-4C3E-8305-9450FD8D69BB}"/>
          </ac:grpSpMkLst>
        </pc:grpChg>
        <pc:picChg chg="add">
          <ac:chgData name="Mason, Tavaughn" userId="63f8d931-b7e0-4229-b410-3dfab9ebb1b0" providerId="ADAL" clId="{0980115C-7F99-4DAD-8EA1-66D207539B57}" dt="2024-08-29T23:11:10.187" v="949" actId="26606"/>
          <ac:picMkLst>
            <pc:docMk/>
            <pc:sldMk cId="819049192" sldId="304"/>
            <ac:picMk id="4" creationId="{BA964652-76FF-712B-6D1B-09DC5EDC32FE}"/>
          </ac:picMkLst>
        </pc:picChg>
        <pc:picChg chg="add">
          <ac:chgData name="Mason, Tavaughn" userId="63f8d931-b7e0-4229-b410-3dfab9ebb1b0" providerId="ADAL" clId="{0980115C-7F99-4DAD-8EA1-66D207539B57}" dt="2024-08-29T23:11:10.187" v="949" actId="26606"/>
          <ac:picMkLst>
            <pc:docMk/>
            <pc:sldMk cId="819049192" sldId="304"/>
            <ac:picMk id="8" creationId="{38BFA449-4933-478B-B27D-ACCC557FF970}"/>
          </ac:picMkLst>
        </pc:picChg>
      </pc:sldChg>
      <pc:sldChg chg="addSp delSp modSp new mod">
        <pc:chgData name="Mason, Tavaughn" userId="63f8d931-b7e0-4229-b410-3dfab9ebb1b0" providerId="ADAL" clId="{0980115C-7F99-4DAD-8EA1-66D207539B57}" dt="2024-08-29T23:11:47.352" v="1015" actId="478"/>
        <pc:sldMkLst>
          <pc:docMk/>
          <pc:sldMk cId="2765990519" sldId="305"/>
        </pc:sldMkLst>
        <pc:spChg chg="mod">
          <ac:chgData name="Mason, Tavaughn" userId="63f8d931-b7e0-4229-b410-3dfab9ebb1b0" providerId="ADAL" clId="{0980115C-7F99-4DAD-8EA1-66D207539B57}" dt="2024-08-29T23:11:43.965" v="1014" actId="14100"/>
          <ac:spMkLst>
            <pc:docMk/>
            <pc:sldMk cId="2765990519" sldId="305"/>
            <ac:spMk id="2" creationId="{1871653F-6ECB-E0CA-E746-DCB64B20D18F}"/>
          </ac:spMkLst>
        </pc:spChg>
        <pc:spChg chg="del">
          <ac:chgData name="Mason, Tavaughn" userId="63f8d931-b7e0-4229-b410-3dfab9ebb1b0" providerId="ADAL" clId="{0980115C-7F99-4DAD-8EA1-66D207539B57}" dt="2024-08-29T23:11:47.352" v="1015" actId="478"/>
          <ac:spMkLst>
            <pc:docMk/>
            <pc:sldMk cId="2765990519" sldId="305"/>
            <ac:spMk id="3" creationId="{CCFAF188-4090-5E31-EF81-7F6FABF39EDF}"/>
          </ac:spMkLst>
        </pc:spChg>
        <pc:picChg chg="add mod">
          <ac:chgData name="Mason, Tavaughn" userId="63f8d931-b7e0-4229-b410-3dfab9ebb1b0" providerId="ADAL" clId="{0980115C-7F99-4DAD-8EA1-66D207539B57}" dt="2024-08-29T23:11:17.986" v="951"/>
          <ac:picMkLst>
            <pc:docMk/>
            <pc:sldMk cId="2765990519" sldId="305"/>
            <ac:picMk id="4" creationId="{C0977DA7-D2A2-9FD9-B4FA-746A65D7788C}"/>
          </ac:picMkLst>
        </pc:picChg>
      </pc:sldChg>
      <pc:sldChg chg="addSp delSp modSp new mod">
        <pc:chgData name="Mason, Tavaughn" userId="63f8d931-b7e0-4229-b410-3dfab9ebb1b0" providerId="ADAL" clId="{0980115C-7F99-4DAD-8EA1-66D207539B57}" dt="2024-08-29T23:12:21.695" v="1053"/>
        <pc:sldMkLst>
          <pc:docMk/>
          <pc:sldMk cId="2732805200" sldId="306"/>
        </pc:sldMkLst>
        <pc:spChg chg="mod">
          <ac:chgData name="Mason, Tavaughn" userId="63f8d931-b7e0-4229-b410-3dfab9ebb1b0" providerId="ADAL" clId="{0980115C-7F99-4DAD-8EA1-66D207539B57}" dt="2024-08-29T23:12:08.254" v="1051" actId="14100"/>
          <ac:spMkLst>
            <pc:docMk/>
            <pc:sldMk cId="2732805200" sldId="306"/>
            <ac:spMk id="2" creationId="{139D9ED3-40DC-C758-C4B6-F6659745D09B}"/>
          </ac:spMkLst>
        </pc:spChg>
        <pc:spChg chg="del">
          <ac:chgData name="Mason, Tavaughn" userId="63f8d931-b7e0-4229-b410-3dfab9ebb1b0" providerId="ADAL" clId="{0980115C-7F99-4DAD-8EA1-66D207539B57}" dt="2024-08-29T23:12:10.409" v="1052" actId="478"/>
          <ac:spMkLst>
            <pc:docMk/>
            <pc:sldMk cId="2732805200" sldId="306"/>
            <ac:spMk id="3" creationId="{8B261877-4FB4-B2CA-CE20-59D3D3DE6227}"/>
          </ac:spMkLst>
        </pc:spChg>
        <pc:picChg chg="add mod">
          <ac:chgData name="Mason, Tavaughn" userId="63f8d931-b7e0-4229-b410-3dfab9ebb1b0" providerId="ADAL" clId="{0980115C-7F99-4DAD-8EA1-66D207539B57}" dt="2024-08-29T23:12:21.695" v="1053"/>
          <ac:picMkLst>
            <pc:docMk/>
            <pc:sldMk cId="2732805200" sldId="306"/>
            <ac:picMk id="4" creationId="{6EA4CB1A-40C2-CA99-5C42-5C46CBAB1063}"/>
          </ac:picMkLst>
        </pc:picChg>
      </pc:sldChg>
      <pc:sldChg chg="addSp delSp modSp new mod setBg addAnim">
        <pc:chgData name="Mason, Tavaughn" userId="63f8d931-b7e0-4229-b410-3dfab9ebb1b0" providerId="ADAL" clId="{0980115C-7F99-4DAD-8EA1-66D207539B57}" dt="2024-08-30T11:29:15.902" v="1428"/>
        <pc:sldMkLst>
          <pc:docMk/>
          <pc:sldMk cId="3562225444" sldId="307"/>
        </pc:sldMkLst>
        <pc:spChg chg="mod">
          <ac:chgData name="Mason, Tavaughn" userId="63f8d931-b7e0-4229-b410-3dfab9ebb1b0" providerId="ADAL" clId="{0980115C-7F99-4DAD-8EA1-66D207539B57}" dt="2024-08-30T11:29:15.878" v="1427" actId="26606"/>
          <ac:spMkLst>
            <pc:docMk/>
            <pc:sldMk cId="3562225444" sldId="307"/>
            <ac:spMk id="2" creationId="{34325C22-2E9A-6E92-F4E5-1A99E3A27AE9}"/>
          </ac:spMkLst>
        </pc:spChg>
        <pc:spChg chg="del">
          <ac:chgData name="Mason, Tavaughn" userId="63f8d931-b7e0-4229-b410-3dfab9ebb1b0" providerId="ADAL" clId="{0980115C-7F99-4DAD-8EA1-66D207539B57}" dt="2024-08-30T10:39:56.920" v="1211" actId="478"/>
          <ac:spMkLst>
            <pc:docMk/>
            <pc:sldMk cId="3562225444" sldId="307"/>
            <ac:spMk id="3" creationId="{3A4CDAA3-88F3-ACB0-FAA7-64E1781A5004}"/>
          </ac:spMkLst>
        </pc:spChg>
        <pc:grpChg chg="add">
          <ac:chgData name="Mason, Tavaughn" userId="63f8d931-b7e0-4229-b410-3dfab9ebb1b0" providerId="ADAL" clId="{0980115C-7F99-4DAD-8EA1-66D207539B57}" dt="2024-08-30T11:29:15.878" v="1427" actId="26606"/>
          <ac:grpSpMkLst>
            <pc:docMk/>
            <pc:sldMk cId="3562225444" sldId="307"/>
            <ac:grpSpMk id="10" creationId="{F21A37DB-EDD2-4025-A254-7FE5E4C7AE2B}"/>
          </ac:grpSpMkLst>
        </pc:grpChg>
        <pc:grpChg chg="add">
          <ac:chgData name="Mason, Tavaughn" userId="63f8d931-b7e0-4229-b410-3dfab9ebb1b0" providerId="ADAL" clId="{0980115C-7F99-4DAD-8EA1-66D207539B57}" dt="2024-08-30T11:29:15.878" v="1427" actId="26606"/>
          <ac:grpSpMkLst>
            <pc:docMk/>
            <pc:sldMk cId="3562225444" sldId="307"/>
            <ac:grpSpMk id="66" creationId="{AC7171C6-EA46-47D6-AAE3-DD4CA0393C5E}"/>
          </ac:grpSpMkLst>
        </pc:grpChg>
        <pc:grpChg chg="add">
          <ac:chgData name="Mason, Tavaughn" userId="63f8d931-b7e0-4229-b410-3dfab9ebb1b0" providerId="ADAL" clId="{0980115C-7F99-4DAD-8EA1-66D207539B57}" dt="2024-08-30T11:29:15.878" v="1427" actId="26606"/>
          <ac:grpSpMkLst>
            <pc:docMk/>
            <pc:sldMk cId="3562225444" sldId="307"/>
            <ac:grpSpMk id="70" creationId="{1A7C43DF-6C62-45B8-95AA-FD5810A86604}"/>
          </ac:grpSpMkLst>
        </pc:grpChg>
        <pc:grpChg chg="add">
          <ac:chgData name="Mason, Tavaughn" userId="63f8d931-b7e0-4229-b410-3dfab9ebb1b0" providerId="ADAL" clId="{0980115C-7F99-4DAD-8EA1-66D207539B57}" dt="2024-08-30T11:29:15.878" v="1427" actId="26606"/>
          <ac:grpSpMkLst>
            <pc:docMk/>
            <pc:sldMk cId="3562225444" sldId="307"/>
            <ac:grpSpMk id="126" creationId="{D0D26923-EE65-4E57-B679-61B80FBCAAB1}"/>
          </ac:grpSpMkLst>
        </pc:grpChg>
        <pc:picChg chg="add">
          <ac:chgData name="Mason, Tavaughn" userId="63f8d931-b7e0-4229-b410-3dfab9ebb1b0" providerId="ADAL" clId="{0980115C-7F99-4DAD-8EA1-66D207539B57}" dt="2024-08-30T11:29:15.878" v="1427" actId="26606"/>
          <ac:picMkLst>
            <pc:docMk/>
            <pc:sldMk cId="3562225444" sldId="307"/>
            <ac:picMk id="4" creationId="{0001453E-853B-CA80-C49E-2B85A6BE8BE8}"/>
          </ac:picMkLst>
        </pc:picChg>
        <pc:picChg chg="add">
          <ac:chgData name="Mason, Tavaughn" userId="63f8d931-b7e0-4229-b410-3dfab9ebb1b0" providerId="ADAL" clId="{0980115C-7F99-4DAD-8EA1-66D207539B57}" dt="2024-08-30T11:29:15.878" v="1427" actId="26606"/>
          <ac:picMkLst>
            <pc:docMk/>
            <pc:sldMk cId="3562225444" sldId="307"/>
            <ac:picMk id="8" creationId="{38BFA449-4933-478B-B27D-ACCC557FF970}"/>
          </ac:picMkLst>
        </pc:picChg>
      </pc:sldChg>
      <pc:sldChg chg="addSp delSp modSp new mod">
        <pc:chgData name="Mason, Tavaughn" userId="63f8d931-b7e0-4229-b410-3dfab9ebb1b0" providerId="ADAL" clId="{0980115C-7F99-4DAD-8EA1-66D207539B57}" dt="2024-08-30T10:41:37.401" v="1280" actId="20577"/>
        <pc:sldMkLst>
          <pc:docMk/>
          <pc:sldMk cId="1266928073" sldId="308"/>
        </pc:sldMkLst>
        <pc:spChg chg="mod">
          <ac:chgData name="Mason, Tavaughn" userId="63f8d931-b7e0-4229-b410-3dfab9ebb1b0" providerId="ADAL" clId="{0980115C-7F99-4DAD-8EA1-66D207539B57}" dt="2024-08-30T10:41:37.401" v="1280" actId="20577"/>
          <ac:spMkLst>
            <pc:docMk/>
            <pc:sldMk cId="1266928073" sldId="308"/>
            <ac:spMk id="2" creationId="{B19E0096-5A16-62D3-45C4-75642C8C3F08}"/>
          </ac:spMkLst>
        </pc:spChg>
        <pc:spChg chg="del">
          <ac:chgData name="Mason, Tavaughn" userId="63f8d931-b7e0-4229-b410-3dfab9ebb1b0" providerId="ADAL" clId="{0980115C-7F99-4DAD-8EA1-66D207539B57}" dt="2024-08-30T10:40:25.975" v="1213" actId="478"/>
          <ac:spMkLst>
            <pc:docMk/>
            <pc:sldMk cId="1266928073" sldId="308"/>
            <ac:spMk id="3" creationId="{FF03FCC5-C665-5E32-87AF-1EC197F53874}"/>
          </ac:spMkLst>
        </pc:spChg>
        <pc:picChg chg="add mod">
          <ac:chgData name="Mason, Tavaughn" userId="63f8d931-b7e0-4229-b410-3dfab9ebb1b0" providerId="ADAL" clId="{0980115C-7F99-4DAD-8EA1-66D207539B57}" dt="2024-08-30T10:40:27.077" v="1214"/>
          <ac:picMkLst>
            <pc:docMk/>
            <pc:sldMk cId="1266928073" sldId="308"/>
            <ac:picMk id="4" creationId="{EB0F8C88-59EE-EB37-738A-C16EBF5734D6}"/>
          </ac:picMkLst>
        </pc:picChg>
      </pc:sldChg>
      <pc:sldChg chg="addSp delSp modSp new mod">
        <pc:chgData name="Mason, Tavaughn" userId="63f8d931-b7e0-4229-b410-3dfab9ebb1b0" providerId="ADAL" clId="{0980115C-7F99-4DAD-8EA1-66D207539B57}" dt="2024-08-30T10:42:26.413" v="1315" actId="20577"/>
        <pc:sldMkLst>
          <pc:docMk/>
          <pc:sldMk cId="4079559810" sldId="309"/>
        </pc:sldMkLst>
        <pc:spChg chg="mod">
          <ac:chgData name="Mason, Tavaughn" userId="63f8d931-b7e0-4229-b410-3dfab9ebb1b0" providerId="ADAL" clId="{0980115C-7F99-4DAD-8EA1-66D207539B57}" dt="2024-08-30T10:42:26.413" v="1315" actId="20577"/>
          <ac:spMkLst>
            <pc:docMk/>
            <pc:sldMk cId="4079559810" sldId="309"/>
            <ac:spMk id="2" creationId="{F4774B15-4A42-6C4F-01EF-5B8E30F1BAB8}"/>
          </ac:spMkLst>
        </pc:spChg>
        <pc:spChg chg="del">
          <ac:chgData name="Mason, Tavaughn" userId="63f8d931-b7e0-4229-b410-3dfab9ebb1b0" providerId="ADAL" clId="{0980115C-7F99-4DAD-8EA1-66D207539B57}" dt="2024-08-30T10:42:07.503" v="1282" actId="478"/>
          <ac:spMkLst>
            <pc:docMk/>
            <pc:sldMk cId="4079559810" sldId="309"/>
            <ac:spMk id="3" creationId="{FF7CCDC6-4D3B-A44B-537A-F0FF144BDE4A}"/>
          </ac:spMkLst>
        </pc:spChg>
        <pc:picChg chg="add mod">
          <ac:chgData name="Mason, Tavaughn" userId="63f8d931-b7e0-4229-b410-3dfab9ebb1b0" providerId="ADAL" clId="{0980115C-7F99-4DAD-8EA1-66D207539B57}" dt="2024-08-30T10:42:09.465" v="1283"/>
          <ac:picMkLst>
            <pc:docMk/>
            <pc:sldMk cId="4079559810" sldId="309"/>
            <ac:picMk id="4" creationId="{BD20903B-FBFE-67BA-80BF-0A8C0DB4FAAA}"/>
          </ac:picMkLst>
        </pc:picChg>
      </pc:sldChg>
      <pc:sldChg chg="addSp delSp modSp new mod">
        <pc:chgData name="Mason, Tavaughn" userId="63f8d931-b7e0-4229-b410-3dfab9ebb1b0" providerId="ADAL" clId="{0980115C-7F99-4DAD-8EA1-66D207539B57}" dt="2024-08-30T10:43:56.757" v="1357" actId="14100"/>
        <pc:sldMkLst>
          <pc:docMk/>
          <pc:sldMk cId="3333412677" sldId="310"/>
        </pc:sldMkLst>
        <pc:spChg chg="mod">
          <ac:chgData name="Mason, Tavaughn" userId="63f8d931-b7e0-4229-b410-3dfab9ebb1b0" providerId="ADAL" clId="{0980115C-7F99-4DAD-8EA1-66D207539B57}" dt="2024-08-30T10:43:56.757" v="1357" actId="14100"/>
          <ac:spMkLst>
            <pc:docMk/>
            <pc:sldMk cId="3333412677" sldId="310"/>
            <ac:spMk id="2" creationId="{57685E7C-96EA-5811-4F11-FF638388FE73}"/>
          </ac:spMkLst>
        </pc:spChg>
        <pc:spChg chg="del">
          <ac:chgData name="Mason, Tavaughn" userId="63f8d931-b7e0-4229-b410-3dfab9ebb1b0" providerId="ADAL" clId="{0980115C-7F99-4DAD-8EA1-66D207539B57}" dt="2024-08-30T10:43:43.295" v="1318" actId="478"/>
          <ac:spMkLst>
            <pc:docMk/>
            <pc:sldMk cId="3333412677" sldId="310"/>
            <ac:spMk id="3" creationId="{7907A27F-8743-9A09-9728-71409DA34952}"/>
          </ac:spMkLst>
        </pc:spChg>
        <pc:picChg chg="add mod">
          <ac:chgData name="Mason, Tavaughn" userId="63f8d931-b7e0-4229-b410-3dfab9ebb1b0" providerId="ADAL" clId="{0980115C-7F99-4DAD-8EA1-66D207539B57}" dt="2024-08-30T10:43:36.791" v="1317"/>
          <ac:picMkLst>
            <pc:docMk/>
            <pc:sldMk cId="3333412677" sldId="310"/>
            <ac:picMk id="4" creationId="{1313DF7D-C89D-7F06-8D18-BF5EDB4F7DA2}"/>
          </ac:picMkLst>
        </pc:picChg>
      </pc:sldChg>
      <pc:sldChg chg="delSp modSp new mod">
        <pc:chgData name="Mason, Tavaughn" userId="63f8d931-b7e0-4229-b410-3dfab9ebb1b0" providerId="ADAL" clId="{0980115C-7F99-4DAD-8EA1-66D207539B57}" dt="2024-08-31T05:14:25.074" v="1484" actId="20577"/>
        <pc:sldMkLst>
          <pc:docMk/>
          <pc:sldMk cId="3451914511" sldId="311"/>
        </pc:sldMkLst>
        <pc:spChg chg="del">
          <ac:chgData name="Mason, Tavaughn" userId="63f8d931-b7e0-4229-b410-3dfab9ebb1b0" providerId="ADAL" clId="{0980115C-7F99-4DAD-8EA1-66D207539B57}" dt="2024-08-30T11:08:34.168" v="1359" actId="478"/>
          <ac:spMkLst>
            <pc:docMk/>
            <pc:sldMk cId="3451914511" sldId="311"/>
            <ac:spMk id="2" creationId="{ED00222A-E6E0-C566-53DF-A88623200A73}"/>
          </ac:spMkLst>
        </pc:spChg>
        <pc:spChg chg="mod">
          <ac:chgData name="Mason, Tavaughn" userId="63f8d931-b7e0-4229-b410-3dfab9ebb1b0" providerId="ADAL" clId="{0980115C-7F99-4DAD-8EA1-66D207539B57}" dt="2024-08-31T05:14:25.074" v="1484" actId="20577"/>
          <ac:spMkLst>
            <pc:docMk/>
            <pc:sldMk cId="3451914511" sldId="311"/>
            <ac:spMk id="3" creationId="{F13A5E69-4F5B-B8BF-28BA-5E2F603E305E}"/>
          </ac:spMkLst>
        </pc:spChg>
      </pc:sldChg>
      <pc:sldChg chg="addSp delSp modSp new mod">
        <pc:chgData name="Mason, Tavaughn" userId="63f8d931-b7e0-4229-b410-3dfab9ebb1b0" providerId="ADAL" clId="{0980115C-7F99-4DAD-8EA1-66D207539B57}" dt="2024-08-30T11:26:08.820" v="1425" actId="14100"/>
        <pc:sldMkLst>
          <pc:docMk/>
          <pc:sldMk cId="2786498873" sldId="312"/>
        </pc:sldMkLst>
        <pc:spChg chg="mod">
          <ac:chgData name="Mason, Tavaughn" userId="63f8d931-b7e0-4229-b410-3dfab9ebb1b0" providerId="ADAL" clId="{0980115C-7F99-4DAD-8EA1-66D207539B57}" dt="2024-08-30T11:26:08.820" v="1425" actId="14100"/>
          <ac:spMkLst>
            <pc:docMk/>
            <pc:sldMk cId="2786498873" sldId="312"/>
            <ac:spMk id="2" creationId="{9A9F8160-9322-B77E-74CB-56AC2A9AAE8B}"/>
          </ac:spMkLst>
        </pc:spChg>
        <pc:spChg chg="del">
          <ac:chgData name="Mason, Tavaughn" userId="63f8d931-b7e0-4229-b410-3dfab9ebb1b0" providerId="ADAL" clId="{0980115C-7F99-4DAD-8EA1-66D207539B57}" dt="2024-08-30T11:25:50.547" v="1388" actId="478"/>
          <ac:spMkLst>
            <pc:docMk/>
            <pc:sldMk cId="2786498873" sldId="312"/>
            <ac:spMk id="3" creationId="{1BDC9A7B-E939-4D62-F2F2-13DD88A075C3}"/>
          </ac:spMkLst>
        </pc:spChg>
        <pc:picChg chg="add mod">
          <ac:chgData name="Mason, Tavaughn" userId="63f8d931-b7e0-4229-b410-3dfab9ebb1b0" providerId="ADAL" clId="{0980115C-7F99-4DAD-8EA1-66D207539B57}" dt="2024-08-30T11:25:55.160" v="1390" actId="1076"/>
          <ac:picMkLst>
            <pc:docMk/>
            <pc:sldMk cId="2786498873" sldId="312"/>
            <ac:picMk id="5" creationId="{CE39E65D-DEDC-8C47-4B3A-45B77686A3C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574BDDD-E77C-4F65-80AE-A2B49D0566BE}" type="datetimeFigureOut">
              <a:rPr lang="en-US" smtClean="0"/>
              <a:t>8/31/2024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1781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8544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3379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518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73320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9691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3050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66234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1284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8197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957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7040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735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3236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2555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9818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0143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4BDDD-E77C-4F65-80AE-A2B49D0566BE}" type="datetimeFigureOut">
              <a:rPr lang="en-US" smtClean="0"/>
              <a:t>8/31/2024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315760491"/>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oftwareag.com/en_corporate/resources/iot/guide/internet-of-things.html?utm_source=google&amp;utm_medium=cpc&amp;utm_campaign=iot_smart-products&amp;utm_region=hq&amp;utm_subcampaign=stg-1&amp;utm_content=stg-1_guide_iot-practical-guide&amp;gad_source=1&amp;gclid=Cj0KCQjw28W2BhC7ARIsAPerrcKRkGl2yNCCArk8O9BhbgiGc74-jBTDq0tmg3ayke84_bZoPfW_BsoaAu3QEALw_wc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29407" y="499241"/>
            <a:ext cx="9144000" cy="2387600"/>
          </a:xfrm>
        </p:spPr>
        <p:txBody>
          <a:bodyPr anchor="ctr">
            <a:normAutofit/>
          </a:bodyPr>
          <a:lstStyle/>
          <a:p>
            <a:r>
              <a:rPr lang="en-US" dirty="0">
                <a:latin typeface="+mn-lt"/>
              </a:rPr>
              <a:t>CEIS 114</a:t>
            </a:r>
            <a:br>
              <a:rPr lang="en-US" dirty="0">
                <a:latin typeface="+mn-lt"/>
              </a:rPr>
            </a:br>
            <a:r>
              <a:rPr lang="en-US" dirty="0">
                <a:latin typeface="+mn-lt"/>
              </a:rPr>
              <a:t>Final Project Deliverables PowerPoint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34813" y="3250324"/>
            <a:ext cx="10110952" cy="2992327"/>
          </a:xfrm>
        </p:spPr>
        <p:txBody>
          <a:bodyPr anchor="ctr">
            <a:normAutofit fontScale="92500" lnSpcReduction="10000"/>
          </a:bodyPr>
          <a:lstStyle/>
          <a:p>
            <a:pPr algn="l">
              <a:spcBef>
                <a:spcPts val="1200"/>
              </a:spcBef>
              <a:spcAft>
                <a:spcPts val="1200"/>
              </a:spcAft>
            </a:pPr>
            <a:r>
              <a:rPr lang="en-US" sz="3200" dirty="0"/>
              <a:t>Name: Tavaughn </a:t>
            </a:r>
            <a:r>
              <a:rPr lang="en-US" sz="3200" dirty="0" err="1"/>
              <a:t>MAson</a:t>
            </a:r>
            <a:endParaRPr lang="en-US" sz="3200" dirty="0"/>
          </a:p>
          <a:p>
            <a:pPr algn="l">
              <a:spcBef>
                <a:spcPts val="1200"/>
              </a:spcBef>
              <a:spcAft>
                <a:spcPts val="1200"/>
              </a:spcAft>
            </a:pPr>
            <a:r>
              <a:rPr lang="en-US" sz="3200" dirty="0"/>
              <a:t>Professor: </a:t>
            </a:r>
            <a:r>
              <a:rPr lang="en-US" sz="3200" dirty="0" err="1"/>
              <a:t>Abdulmagid</a:t>
            </a:r>
            <a:r>
              <a:rPr lang="en-US" sz="3200" dirty="0"/>
              <a:t> </a:t>
            </a:r>
            <a:r>
              <a:rPr lang="en-US" sz="3200" dirty="0" err="1"/>
              <a:t>omar</a:t>
            </a:r>
            <a:endParaRPr lang="en-US" sz="3200" dirty="0"/>
          </a:p>
          <a:p>
            <a:pPr algn="l">
              <a:spcBef>
                <a:spcPts val="1200"/>
              </a:spcBef>
              <a:spcAft>
                <a:spcPts val="1200"/>
              </a:spcAft>
            </a:pPr>
            <a:r>
              <a:rPr lang="en-US" sz="3200"/>
              <a:t>Session: 60270</a:t>
            </a:r>
            <a:endParaRPr lang="en-US" sz="3200" dirty="0"/>
          </a:p>
          <a:p>
            <a:pPr algn="l">
              <a:spcBef>
                <a:spcPts val="1200"/>
              </a:spcBef>
              <a:spcAft>
                <a:spcPts val="1200"/>
              </a:spcAft>
            </a:pPr>
            <a:r>
              <a:rPr lang="en-US" sz="3200" dirty="0"/>
              <a:t>Date: Aug 30 2024</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5F35-F4D1-EF59-5845-33316904EBC2}"/>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Picture of Circuit with Multiple LEDS working</a:t>
            </a:r>
          </a:p>
        </p:txBody>
      </p:sp>
      <p:pic>
        <p:nvPicPr>
          <p:cNvPr id="4" name="Picture 3">
            <a:extLst>
              <a:ext uri="{FF2B5EF4-FFF2-40B4-BE49-F238E27FC236}">
                <a16:creationId xmlns:a16="http://schemas.microsoft.com/office/drawing/2014/main" id="{2D2783A6-BB7C-7181-4C07-4BFAE905F589}"/>
              </a:ext>
            </a:extLst>
          </p:cNvPr>
          <p:cNvPicPr>
            <a:picLocks noChangeAspect="1"/>
          </p:cNvPicPr>
          <p:nvPr/>
        </p:nvPicPr>
        <p:blipFill>
          <a:blip r:embed="rId2"/>
          <a:stretch>
            <a:fillRect/>
          </a:stretch>
        </p:blipFill>
        <p:spPr>
          <a:xfrm>
            <a:off x="4502428" y="1559338"/>
            <a:ext cx="7225748" cy="3739324"/>
          </a:xfrm>
          <a:prstGeom prst="rect">
            <a:avLst/>
          </a:prstGeom>
        </p:spPr>
      </p:pic>
    </p:spTree>
    <p:extLst>
      <p:ext uri="{BB962C8B-B14F-4D97-AF65-F5344CB8AC3E}">
        <p14:creationId xmlns:p14="http://schemas.microsoft.com/office/powerpoint/2010/main" val="394334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062-9967-680D-1657-33AEBF24545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Screenshot of working code from </a:t>
            </a:r>
            <a:r>
              <a:rPr lang="en-US" sz="4000" dirty="0" err="1">
                <a:solidFill>
                  <a:srgbClr val="FFFFFF"/>
                </a:solidFill>
              </a:rPr>
              <a:t>Wokwi</a:t>
            </a:r>
            <a:endParaRPr lang="en-US" sz="4000" dirty="0">
              <a:solidFill>
                <a:srgbClr val="FFFFFF"/>
              </a:solidFill>
            </a:endParaRPr>
          </a:p>
        </p:txBody>
      </p:sp>
      <p:pic>
        <p:nvPicPr>
          <p:cNvPr id="4" name="Content Placeholder 3" descr="A screenshot of a computer program&#10;&#10;Description automatically generated">
            <a:extLst>
              <a:ext uri="{FF2B5EF4-FFF2-40B4-BE49-F238E27FC236}">
                <a16:creationId xmlns:a16="http://schemas.microsoft.com/office/drawing/2014/main" id="{4E9FF735-792F-29AB-58F6-A7C0BD90A4CF}"/>
              </a:ext>
            </a:extLst>
          </p:cNvPr>
          <p:cNvPicPr>
            <a:picLocks noGrp="1" noChangeAspect="1"/>
          </p:cNvPicPr>
          <p:nvPr>
            <p:ph idx="1"/>
          </p:nvPr>
        </p:nvPicPr>
        <p:blipFill>
          <a:blip r:embed="rId2"/>
          <a:srcRect b="13132"/>
          <a:stretch/>
        </p:blipFill>
        <p:spPr>
          <a:xfrm>
            <a:off x="4038599" y="10"/>
            <a:ext cx="8160026" cy="6875809"/>
          </a:xfrm>
          <a:prstGeom prst="rect">
            <a:avLst/>
          </a:prstGeom>
        </p:spPr>
      </p:pic>
    </p:spTree>
    <p:extLst>
      <p:ext uri="{BB962C8B-B14F-4D97-AF65-F5344CB8AC3E}">
        <p14:creationId xmlns:p14="http://schemas.microsoft.com/office/powerpoint/2010/main" val="201632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99EA-BB73-2D3E-670E-36AC4F5B2227}"/>
              </a:ext>
            </a:extLst>
          </p:cNvPr>
          <p:cNvSpPr>
            <a:spLocks noGrp="1"/>
          </p:cNvSpPr>
          <p:nvPr>
            <p:ph type="title"/>
          </p:nvPr>
        </p:nvSpPr>
        <p:spPr>
          <a:xfrm>
            <a:off x="6448425" y="618518"/>
            <a:ext cx="4598985" cy="1478570"/>
          </a:xfrm>
        </p:spPr>
        <p:txBody>
          <a:bodyPr>
            <a:normAutofit fontScale="90000"/>
          </a:bodyPr>
          <a:lstStyle/>
          <a:p>
            <a:r>
              <a:rPr lang="en-US" sz="3300" dirty="0"/>
              <a:t>Module 5</a:t>
            </a:r>
            <a:br>
              <a:rPr lang="en-US" sz="3300" dirty="0"/>
            </a:br>
            <a:br>
              <a:rPr lang="en-US" sz="3300" dirty="0"/>
            </a:br>
            <a:r>
              <a:rPr lang="en-US" sz="3300" dirty="0"/>
              <a:t>Creating Multiple traffic controller with crosswalk</a:t>
            </a:r>
          </a:p>
        </p:txBody>
      </p:sp>
      <p:pic>
        <p:nvPicPr>
          <p:cNvPr id="5" name="Picture 4" descr="Greenlight on traffic light">
            <a:extLst>
              <a:ext uri="{FF2B5EF4-FFF2-40B4-BE49-F238E27FC236}">
                <a16:creationId xmlns:a16="http://schemas.microsoft.com/office/drawing/2014/main" id="{B0FEC16C-4CFC-681E-C613-7A5278A1212B}"/>
              </a:ext>
            </a:extLst>
          </p:cNvPr>
          <p:cNvPicPr>
            <a:picLocks noChangeAspect="1"/>
          </p:cNvPicPr>
          <p:nvPr/>
        </p:nvPicPr>
        <p:blipFill>
          <a:blip r:embed="rId3"/>
          <a:srcRect l="14718" r="25893" b="-1"/>
          <a:stretch/>
        </p:blipFill>
        <p:spPr>
          <a:xfrm>
            <a:off x="-5597" y="10"/>
            <a:ext cx="6101597" cy="6857990"/>
          </a:xfrm>
          <a:prstGeom prst="rect">
            <a:avLst/>
          </a:prstGeom>
        </p:spPr>
      </p:pic>
    </p:spTree>
    <p:extLst>
      <p:ext uri="{BB962C8B-B14F-4D97-AF65-F5344CB8AC3E}">
        <p14:creationId xmlns:p14="http://schemas.microsoft.com/office/powerpoint/2010/main" val="307286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BBEC-A424-5720-019A-CB6A7694A19C}"/>
              </a:ext>
            </a:extLst>
          </p:cNvPr>
          <p:cNvSpPr>
            <a:spLocks noGrp="1"/>
          </p:cNvSpPr>
          <p:nvPr>
            <p:ph type="title"/>
          </p:nvPr>
        </p:nvSpPr>
        <p:spPr>
          <a:xfrm>
            <a:off x="1141413" y="618518"/>
            <a:ext cx="4459286" cy="1478570"/>
          </a:xfrm>
        </p:spPr>
        <p:txBody>
          <a:bodyPr>
            <a:normAutofit/>
          </a:bodyPr>
          <a:lstStyle/>
          <a:p>
            <a:r>
              <a:rPr lang="en-US" sz="3000" dirty="0"/>
              <a:t>Picture OF circuit with </a:t>
            </a:r>
            <a:r>
              <a:rPr lang="en-US" sz="3000" dirty="0" err="1"/>
              <a:t>Leds</a:t>
            </a:r>
            <a:r>
              <a:rPr lang="en-US" sz="3000" dirty="0"/>
              <a:t> and Crosswalk pushbutton</a:t>
            </a:r>
          </a:p>
        </p:txBody>
      </p:sp>
      <p:sp>
        <p:nvSpPr>
          <p:cNvPr id="3" name="Content Placeholder 2">
            <a:extLst>
              <a:ext uri="{FF2B5EF4-FFF2-40B4-BE49-F238E27FC236}">
                <a16:creationId xmlns:a16="http://schemas.microsoft.com/office/drawing/2014/main" id="{AFEAF135-D5B8-DA7F-7E1F-76CC31A86E52}"/>
              </a:ext>
            </a:extLst>
          </p:cNvPr>
          <p:cNvSpPr>
            <a:spLocks noGrp="1"/>
          </p:cNvSpPr>
          <p:nvPr>
            <p:ph idx="1"/>
          </p:nvPr>
        </p:nvSpPr>
        <p:spPr>
          <a:xfrm>
            <a:off x="1141412" y="2249487"/>
            <a:ext cx="4459287" cy="3965046"/>
          </a:xfrm>
        </p:spPr>
        <p:txBody>
          <a:bodyPr>
            <a:normAutofit/>
          </a:bodyPr>
          <a:lstStyle/>
          <a:p>
            <a:endParaRPr lang="en-US" sz="2000"/>
          </a:p>
        </p:txBody>
      </p:sp>
      <p:pic>
        <p:nvPicPr>
          <p:cNvPr id="4" name="Picture 3">
            <a:extLst>
              <a:ext uri="{FF2B5EF4-FFF2-40B4-BE49-F238E27FC236}">
                <a16:creationId xmlns:a16="http://schemas.microsoft.com/office/drawing/2014/main" id="{FFDB0C2F-A2F4-6764-6D2E-B894E1542989}"/>
              </a:ext>
            </a:extLst>
          </p:cNvPr>
          <p:cNvPicPr>
            <a:picLocks noChangeAspect="1"/>
          </p:cNvPicPr>
          <p:nvPr/>
        </p:nvPicPr>
        <p:blipFill>
          <a:blip r:embed="rId3"/>
          <a:stretch>
            <a:fillRect/>
          </a:stretch>
        </p:blipFill>
        <p:spPr>
          <a:xfrm>
            <a:off x="6096000" y="1520468"/>
            <a:ext cx="5456279" cy="379211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75291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669E-BB42-B587-EDE2-3E8208903B63}"/>
              </a:ext>
            </a:extLst>
          </p:cNvPr>
          <p:cNvSpPr>
            <a:spLocks noGrp="1"/>
          </p:cNvSpPr>
          <p:nvPr>
            <p:ph type="title"/>
          </p:nvPr>
        </p:nvSpPr>
        <p:spPr>
          <a:xfrm>
            <a:off x="1141413" y="618518"/>
            <a:ext cx="4459286" cy="1478570"/>
          </a:xfrm>
        </p:spPr>
        <p:txBody>
          <a:bodyPr>
            <a:normAutofit/>
          </a:bodyPr>
          <a:lstStyle/>
          <a:p>
            <a:r>
              <a:rPr lang="en-US" sz="3200" dirty="0"/>
              <a:t>Screenshot of </a:t>
            </a:r>
            <a:r>
              <a:rPr lang="en-US" sz="3200" dirty="0" err="1"/>
              <a:t>of</a:t>
            </a:r>
            <a:r>
              <a:rPr lang="en-US" sz="3200" dirty="0"/>
              <a:t> Working code from </a:t>
            </a:r>
            <a:r>
              <a:rPr lang="en-US" sz="3200" dirty="0" err="1"/>
              <a:t>Wokwi</a:t>
            </a:r>
            <a:endParaRPr lang="en-US" sz="3200" dirty="0"/>
          </a:p>
        </p:txBody>
      </p:sp>
      <p:sp>
        <p:nvSpPr>
          <p:cNvPr id="3" name="Content Placeholder 2">
            <a:extLst>
              <a:ext uri="{FF2B5EF4-FFF2-40B4-BE49-F238E27FC236}">
                <a16:creationId xmlns:a16="http://schemas.microsoft.com/office/drawing/2014/main" id="{F85EB260-BB58-45B8-3BF0-A28DAB89D616}"/>
              </a:ext>
            </a:extLst>
          </p:cNvPr>
          <p:cNvSpPr>
            <a:spLocks noGrp="1"/>
          </p:cNvSpPr>
          <p:nvPr>
            <p:ph idx="1"/>
          </p:nvPr>
        </p:nvSpPr>
        <p:spPr>
          <a:xfrm>
            <a:off x="1141412" y="2249487"/>
            <a:ext cx="4459287" cy="3965046"/>
          </a:xfrm>
        </p:spPr>
        <p:txBody>
          <a:bodyPr>
            <a:normAutofit/>
          </a:bodyPr>
          <a:lstStyle/>
          <a:p>
            <a:endParaRPr lang="en-US" sz="2000"/>
          </a:p>
        </p:txBody>
      </p:sp>
      <p:pic>
        <p:nvPicPr>
          <p:cNvPr id="4" name="Picture 3">
            <a:extLst>
              <a:ext uri="{FF2B5EF4-FFF2-40B4-BE49-F238E27FC236}">
                <a16:creationId xmlns:a16="http://schemas.microsoft.com/office/drawing/2014/main" id="{F6D98643-D29E-D6D6-9DC1-1B758E213145}"/>
              </a:ext>
            </a:extLst>
          </p:cNvPr>
          <p:cNvPicPr>
            <a:picLocks noChangeAspect="1"/>
          </p:cNvPicPr>
          <p:nvPr/>
        </p:nvPicPr>
        <p:blipFill>
          <a:blip r:embed="rId3"/>
          <a:stretch>
            <a:fillRect/>
          </a:stretch>
        </p:blipFill>
        <p:spPr>
          <a:xfrm>
            <a:off x="6096000" y="845254"/>
            <a:ext cx="5456279" cy="514254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59769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8ABB-F755-CFCB-B66E-4DEEA238EC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4A9772-F161-649D-E371-C7CAA5FC38B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35A2C7-CA2F-EF1E-416D-CFB791A66D66}"/>
              </a:ext>
            </a:extLst>
          </p:cNvPr>
          <p:cNvPicPr>
            <a:picLocks noChangeAspect="1"/>
          </p:cNvPicPr>
          <p:nvPr/>
        </p:nvPicPr>
        <p:blipFill>
          <a:blip r:embed="rId2"/>
          <a:stretch>
            <a:fillRect/>
          </a:stretch>
        </p:blipFill>
        <p:spPr>
          <a:xfrm>
            <a:off x="0" y="0"/>
            <a:ext cx="6461142" cy="6858000"/>
          </a:xfrm>
          <a:prstGeom prst="rect">
            <a:avLst/>
          </a:prstGeom>
        </p:spPr>
      </p:pic>
      <p:pic>
        <p:nvPicPr>
          <p:cNvPr id="5" name="Picture 4">
            <a:extLst>
              <a:ext uri="{FF2B5EF4-FFF2-40B4-BE49-F238E27FC236}">
                <a16:creationId xmlns:a16="http://schemas.microsoft.com/office/drawing/2014/main" id="{24563F0C-5293-A4CC-1E18-CDA5C0720FEB}"/>
              </a:ext>
            </a:extLst>
          </p:cNvPr>
          <p:cNvPicPr>
            <a:picLocks noChangeAspect="1"/>
          </p:cNvPicPr>
          <p:nvPr/>
        </p:nvPicPr>
        <p:blipFill>
          <a:blip r:embed="rId3"/>
          <a:stretch>
            <a:fillRect/>
          </a:stretch>
        </p:blipFill>
        <p:spPr>
          <a:xfrm>
            <a:off x="5684973" y="0"/>
            <a:ext cx="6507027" cy="6858000"/>
          </a:xfrm>
          <a:prstGeom prst="rect">
            <a:avLst/>
          </a:prstGeom>
        </p:spPr>
      </p:pic>
    </p:spTree>
    <p:extLst>
      <p:ext uri="{BB962C8B-B14F-4D97-AF65-F5344CB8AC3E}">
        <p14:creationId xmlns:p14="http://schemas.microsoft.com/office/powerpoint/2010/main" val="16424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C122-A7EE-116C-1C0B-89FC1E4C9FF0}"/>
              </a:ext>
            </a:extLst>
          </p:cNvPr>
          <p:cNvSpPr>
            <a:spLocks noGrp="1"/>
          </p:cNvSpPr>
          <p:nvPr>
            <p:ph type="title"/>
          </p:nvPr>
        </p:nvSpPr>
        <p:spPr>
          <a:xfrm>
            <a:off x="1141413" y="618517"/>
            <a:ext cx="4221162" cy="4267807"/>
          </a:xfrm>
        </p:spPr>
        <p:txBody>
          <a:bodyPr/>
          <a:lstStyle/>
          <a:p>
            <a:r>
              <a:rPr lang="en-US" dirty="0"/>
              <a:t>Screenshot of code from </a:t>
            </a:r>
            <a:r>
              <a:rPr lang="en-US" dirty="0" err="1"/>
              <a:t>Wokwi</a:t>
            </a:r>
            <a:r>
              <a:rPr lang="en-US" dirty="0"/>
              <a:t> cont.</a:t>
            </a:r>
          </a:p>
        </p:txBody>
      </p:sp>
      <p:pic>
        <p:nvPicPr>
          <p:cNvPr id="4" name="Picture 3">
            <a:extLst>
              <a:ext uri="{FF2B5EF4-FFF2-40B4-BE49-F238E27FC236}">
                <a16:creationId xmlns:a16="http://schemas.microsoft.com/office/drawing/2014/main" id="{2A81EEA6-7DD0-E524-8CF5-58730049A398}"/>
              </a:ext>
            </a:extLst>
          </p:cNvPr>
          <p:cNvPicPr>
            <a:picLocks noChangeAspect="1"/>
          </p:cNvPicPr>
          <p:nvPr/>
        </p:nvPicPr>
        <p:blipFill>
          <a:blip r:embed="rId2"/>
          <a:stretch>
            <a:fillRect/>
          </a:stretch>
        </p:blipFill>
        <p:spPr>
          <a:xfrm>
            <a:off x="5530359" y="0"/>
            <a:ext cx="6661641" cy="6858000"/>
          </a:xfrm>
          <a:prstGeom prst="rect">
            <a:avLst/>
          </a:prstGeom>
        </p:spPr>
      </p:pic>
    </p:spTree>
    <p:extLst>
      <p:ext uri="{BB962C8B-B14F-4D97-AF65-F5344CB8AC3E}">
        <p14:creationId xmlns:p14="http://schemas.microsoft.com/office/powerpoint/2010/main" val="99571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0" name="Group 9">
            <a:extLst>
              <a:ext uri="{FF2B5EF4-FFF2-40B4-BE49-F238E27FC236}">
                <a16:creationId xmlns:a16="http://schemas.microsoft.com/office/drawing/2014/main" id="{F21A37DB-EDD2-4025-A254-7FE5E4C7A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1"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4"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0"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2"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5"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grpSp>
        <p:nvGrpSpPr>
          <p:cNvPr id="66" name="Group 65">
            <a:extLst>
              <a:ext uri="{FF2B5EF4-FFF2-40B4-BE49-F238E27FC236}">
                <a16:creationId xmlns:a16="http://schemas.microsoft.com/office/drawing/2014/main" id="{4D50C3BF-4EC6-4075-8C5A-BB4D93669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AAD5EEF9-647D-437D-909D-552158996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AD572E06-C69D-4C73-907F-E960818C982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62B0871E-FBFC-E43F-E90E-2B959039EC35}"/>
              </a:ext>
            </a:extLst>
          </p:cNvPr>
          <p:cNvSpPr>
            <a:spLocks noGrp="1"/>
          </p:cNvSpPr>
          <p:nvPr>
            <p:ph type="title"/>
          </p:nvPr>
        </p:nvSpPr>
        <p:spPr>
          <a:xfrm>
            <a:off x="5270066" y="1122363"/>
            <a:ext cx="5397933" cy="2387600"/>
          </a:xfrm>
        </p:spPr>
        <p:txBody>
          <a:bodyPr vert="horz" lIns="91440" tIns="45720" rIns="91440" bIns="45720" rtlCol="0" anchor="b">
            <a:normAutofit/>
          </a:bodyPr>
          <a:lstStyle/>
          <a:p>
            <a:r>
              <a:rPr lang="en-US" sz="3400"/>
              <a:t>Creating a multiple traffic light controller with a crosswalk and emergency button</a:t>
            </a:r>
          </a:p>
        </p:txBody>
      </p:sp>
      <p:pic>
        <p:nvPicPr>
          <p:cNvPr id="4" name="Picture 3" descr="Green colour on the traffic light">
            <a:extLst>
              <a:ext uri="{FF2B5EF4-FFF2-40B4-BE49-F238E27FC236}">
                <a16:creationId xmlns:a16="http://schemas.microsoft.com/office/drawing/2014/main" id="{BA964652-76FF-712B-6D1B-09DC5EDC32FE}"/>
              </a:ext>
            </a:extLst>
          </p:cNvPr>
          <p:cNvPicPr>
            <a:picLocks noChangeAspect="1"/>
          </p:cNvPicPr>
          <p:nvPr/>
        </p:nvPicPr>
        <p:blipFill>
          <a:blip r:embed="rId4"/>
          <a:srcRect l="36503" r="18377" b="-1"/>
          <a:stretch/>
        </p:blipFill>
        <p:spPr>
          <a:xfrm>
            <a:off x="-5597" y="10"/>
            <a:ext cx="4635583" cy="6857990"/>
          </a:xfrm>
          <a:prstGeom prst="rect">
            <a:avLst/>
          </a:prstGeom>
        </p:spPr>
      </p:pic>
      <p:grpSp>
        <p:nvGrpSpPr>
          <p:cNvPr id="70" name="Group 69">
            <a:extLst>
              <a:ext uri="{FF2B5EF4-FFF2-40B4-BE49-F238E27FC236}">
                <a16:creationId xmlns:a16="http://schemas.microsoft.com/office/drawing/2014/main" id="{5C427DC4-D0C8-4AD1-971C-C179999E4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11827C78-913D-484C-8C41-03DA3142522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2" name="Freeform 6">
              <a:extLst>
                <a:ext uri="{FF2B5EF4-FFF2-40B4-BE49-F238E27FC236}">
                  <a16:creationId xmlns:a16="http://schemas.microsoft.com/office/drawing/2014/main" id="{B6F8B17C-D826-4328-938A-3EA29923DD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3" name="Freeform 7">
              <a:extLst>
                <a:ext uri="{FF2B5EF4-FFF2-40B4-BE49-F238E27FC236}">
                  <a16:creationId xmlns:a16="http://schemas.microsoft.com/office/drawing/2014/main" id="{39D88DB7-6249-4F7B-BE6A-FCC6D49786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4" name="Rectangle 8">
              <a:extLst>
                <a:ext uri="{FF2B5EF4-FFF2-40B4-BE49-F238E27FC236}">
                  <a16:creationId xmlns:a16="http://schemas.microsoft.com/office/drawing/2014/main" id="{756D5198-7167-4B16-AB98-5B4E36925F4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5" name="Freeform 9">
              <a:extLst>
                <a:ext uri="{FF2B5EF4-FFF2-40B4-BE49-F238E27FC236}">
                  <a16:creationId xmlns:a16="http://schemas.microsoft.com/office/drawing/2014/main" id="{DA8DAFD5-0534-4B77-9BDA-835065CBA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6" name="Freeform 10">
              <a:extLst>
                <a:ext uri="{FF2B5EF4-FFF2-40B4-BE49-F238E27FC236}">
                  <a16:creationId xmlns:a16="http://schemas.microsoft.com/office/drawing/2014/main" id="{7CA8B15F-CF03-4D11-8AEC-82E80157B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7" name="Freeform 11">
              <a:extLst>
                <a:ext uri="{FF2B5EF4-FFF2-40B4-BE49-F238E27FC236}">
                  <a16:creationId xmlns:a16="http://schemas.microsoft.com/office/drawing/2014/main" id="{459FF9F8-7A9B-4AA7-A132-383AF3485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8" name="Freeform 12">
              <a:extLst>
                <a:ext uri="{FF2B5EF4-FFF2-40B4-BE49-F238E27FC236}">
                  <a16:creationId xmlns:a16="http://schemas.microsoft.com/office/drawing/2014/main" id="{CBA02FB8-E42C-45DA-AAF7-3397620DAD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9" name="Freeform 13">
              <a:extLst>
                <a:ext uri="{FF2B5EF4-FFF2-40B4-BE49-F238E27FC236}">
                  <a16:creationId xmlns:a16="http://schemas.microsoft.com/office/drawing/2014/main" id="{9929394A-93E2-4CC7-BE87-C83F6A8E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0" name="Freeform 14">
              <a:extLst>
                <a:ext uri="{FF2B5EF4-FFF2-40B4-BE49-F238E27FC236}">
                  <a16:creationId xmlns:a16="http://schemas.microsoft.com/office/drawing/2014/main" id="{0D9C5509-FF48-4A4B-93E5-54BB49A4A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1" name="Freeform 15">
              <a:extLst>
                <a:ext uri="{FF2B5EF4-FFF2-40B4-BE49-F238E27FC236}">
                  <a16:creationId xmlns:a16="http://schemas.microsoft.com/office/drawing/2014/main" id="{8D8D120B-EEA9-48FD-8996-23C6C46E1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2" name="Freeform 16">
              <a:extLst>
                <a:ext uri="{FF2B5EF4-FFF2-40B4-BE49-F238E27FC236}">
                  <a16:creationId xmlns:a16="http://schemas.microsoft.com/office/drawing/2014/main" id="{3C6F42D5-B202-46C6-8515-D98407842B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3" name="Freeform 17">
              <a:extLst>
                <a:ext uri="{FF2B5EF4-FFF2-40B4-BE49-F238E27FC236}">
                  <a16:creationId xmlns:a16="http://schemas.microsoft.com/office/drawing/2014/main" id="{63970DAE-ED0B-4C16-A738-7D472097C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4" name="Freeform 18">
              <a:extLst>
                <a:ext uri="{FF2B5EF4-FFF2-40B4-BE49-F238E27FC236}">
                  <a16:creationId xmlns:a16="http://schemas.microsoft.com/office/drawing/2014/main" id="{3057B46C-1C3D-49B0-BFA0-F8C5242339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5" name="Freeform 19">
              <a:extLst>
                <a:ext uri="{FF2B5EF4-FFF2-40B4-BE49-F238E27FC236}">
                  <a16:creationId xmlns:a16="http://schemas.microsoft.com/office/drawing/2014/main" id="{48CF20C5-3838-4173-A8B8-B2F2C98F1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6" name="Freeform 20">
              <a:extLst>
                <a:ext uri="{FF2B5EF4-FFF2-40B4-BE49-F238E27FC236}">
                  <a16:creationId xmlns:a16="http://schemas.microsoft.com/office/drawing/2014/main" id="{ECE30E10-7578-4E62-ACBF-10C479060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7" name="Freeform 21">
              <a:extLst>
                <a:ext uri="{FF2B5EF4-FFF2-40B4-BE49-F238E27FC236}">
                  <a16:creationId xmlns:a16="http://schemas.microsoft.com/office/drawing/2014/main" id="{944967BD-A875-4678-99F4-7F57BB00D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8" name="Freeform 22">
              <a:extLst>
                <a:ext uri="{FF2B5EF4-FFF2-40B4-BE49-F238E27FC236}">
                  <a16:creationId xmlns:a16="http://schemas.microsoft.com/office/drawing/2014/main" id="{39B8890D-782F-4441-99F8-24D555ADB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9" name="Freeform 23">
              <a:extLst>
                <a:ext uri="{FF2B5EF4-FFF2-40B4-BE49-F238E27FC236}">
                  <a16:creationId xmlns:a16="http://schemas.microsoft.com/office/drawing/2014/main" id="{BD2843C9-86AC-4823-8D89-66B62F94E2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0" name="Freeform 24">
              <a:extLst>
                <a:ext uri="{FF2B5EF4-FFF2-40B4-BE49-F238E27FC236}">
                  <a16:creationId xmlns:a16="http://schemas.microsoft.com/office/drawing/2014/main" id="{1B519EA3-915E-4EAD-A40F-32168E8E1F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1" name="Freeform 25">
              <a:extLst>
                <a:ext uri="{FF2B5EF4-FFF2-40B4-BE49-F238E27FC236}">
                  <a16:creationId xmlns:a16="http://schemas.microsoft.com/office/drawing/2014/main" id="{7A321902-1E1D-4964-AF8F-D133DEA58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2" name="Freeform 26">
              <a:extLst>
                <a:ext uri="{FF2B5EF4-FFF2-40B4-BE49-F238E27FC236}">
                  <a16:creationId xmlns:a16="http://schemas.microsoft.com/office/drawing/2014/main" id="{112E54C4-91A4-40EC-9182-578C6684F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3" name="Freeform 27">
              <a:extLst>
                <a:ext uri="{FF2B5EF4-FFF2-40B4-BE49-F238E27FC236}">
                  <a16:creationId xmlns:a16="http://schemas.microsoft.com/office/drawing/2014/main" id="{8FA627D4-711B-43E1-956F-E83777F1E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4" name="Freeform 28">
              <a:extLst>
                <a:ext uri="{FF2B5EF4-FFF2-40B4-BE49-F238E27FC236}">
                  <a16:creationId xmlns:a16="http://schemas.microsoft.com/office/drawing/2014/main" id="{A52861B4-1F11-4F96-B2C6-6CF1ABF3EA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5" name="Freeform 29">
              <a:extLst>
                <a:ext uri="{FF2B5EF4-FFF2-40B4-BE49-F238E27FC236}">
                  <a16:creationId xmlns:a16="http://schemas.microsoft.com/office/drawing/2014/main" id="{8B08E382-69A6-4F49-B9D0-30282ABF2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6" name="Freeform 30">
              <a:extLst>
                <a:ext uri="{FF2B5EF4-FFF2-40B4-BE49-F238E27FC236}">
                  <a16:creationId xmlns:a16="http://schemas.microsoft.com/office/drawing/2014/main" id="{C90814EC-520D-44F5-86DC-EC86DC654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7" name="Freeform 31">
              <a:extLst>
                <a:ext uri="{FF2B5EF4-FFF2-40B4-BE49-F238E27FC236}">
                  <a16:creationId xmlns:a16="http://schemas.microsoft.com/office/drawing/2014/main" id="{F912B22F-31DB-46D6-8E4E-54EBED6B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8" name="Freeform 32">
              <a:extLst>
                <a:ext uri="{FF2B5EF4-FFF2-40B4-BE49-F238E27FC236}">
                  <a16:creationId xmlns:a16="http://schemas.microsoft.com/office/drawing/2014/main" id="{051A22F2-66B3-4FF2-89BD-CD02C2681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9" name="Rectangle 33">
              <a:extLst>
                <a:ext uri="{FF2B5EF4-FFF2-40B4-BE49-F238E27FC236}">
                  <a16:creationId xmlns:a16="http://schemas.microsoft.com/office/drawing/2014/main" id="{4C2C276D-BE72-4024-971D-6777F9524CB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00" name="Freeform 34">
              <a:extLst>
                <a:ext uri="{FF2B5EF4-FFF2-40B4-BE49-F238E27FC236}">
                  <a16:creationId xmlns:a16="http://schemas.microsoft.com/office/drawing/2014/main" id="{6AFDDC6B-3AFC-48D7-95CF-5FBB511D8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1" name="Freeform 35">
              <a:extLst>
                <a:ext uri="{FF2B5EF4-FFF2-40B4-BE49-F238E27FC236}">
                  <a16:creationId xmlns:a16="http://schemas.microsoft.com/office/drawing/2014/main" id="{FFAA444D-5CF5-4864-A37F-A111C8FF8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2" name="Freeform 36">
              <a:extLst>
                <a:ext uri="{FF2B5EF4-FFF2-40B4-BE49-F238E27FC236}">
                  <a16:creationId xmlns:a16="http://schemas.microsoft.com/office/drawing/2014/main" id="{5FF79462-E4F2-48A6-A56D-0D6025638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3" name="Freeform 37">
              <a:extLst>
                <a:ext uri="{FF2B5EF4-FFF2-40B4-BE49-F238E27FC236}">
                  <a16:creationId xmlns:a16="http://schemas.microsoft.com/office/drawing/2014/main" id="{966D2CEE-D08F-46BC-B14C-93765B5B5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4" name="Freeform 38">
              <a:extLst>
                <a:ext uri="{FF2B5EF4-FFF2-40B4-BE49-F238E27FC236}">
                  <a16:creationId xmlns:a16="http://schemas.microsoft.com/office/drawing/2014/main" id="{599A4AD6-C27F-4336-9E88-8C647A23C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5" name="Freeform 39">
              <a:extLst>
                <a:ext uri="{FF2B5EF4-FFF2-40B4-BE49-F238E27FC236}">
                  <a16:creationId xmlns:a16="http://schemas.microsoft.com/office/drawing/2014/main" id="{44DF8341-5042-4DC0-BAEF-E3D91FF7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6" name="Freeform 40">
              <a:extLst>
                <a:ext uri="{FF2B5EF4-FFF2-40B4-BE49-F238E27FC236}">
                  <a16:creationId xmlns:a16="http://schemas.microsoft.com/office/drawing/2014/main" id="{71762CC7-CB05-40DA-A00C-4E2E2480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7" name="Freeform 41">
              <a:extLst>
                <a:ext uri="{FF2B5EF4-FFF2-40B4-BE49-F238E27FC236}">
                  <a16:creationId xmlns:a16="http://schemas.microsoft.com/office/drawing/2014/main" id="{4F9045FC-8914-48C8-A36C-AAA35E3F4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8" name="Freeform 42">
              <a:extLst>
                <a:ext uri="{FF2B5EF4-FFF2-40B4-BE49-F238E27FC236}">
                  <a16:creationId xmlns:a16="http://schemas.microsoft.com/office/drawing/2014/main" id="{2B8DF617-2AF1-45FE-A0B8-E36B9580A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9" name="Freeform 43">
              <a:extLst>
                <a:ext uri="{FF2B5EF4-FFF2-40B4-BE49-F238E27FC236}">
                  <a16:creationId xmlns:a16="http://schemas.microsoft.com/office/drawing/2014/main" id="{492D7FF8-46B6-4679-9439-2057238D5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0" name="Freeform 44">
              <a:extLst>
                <a:ext uri="{FF2B5EF4-FFF2-40B4-BE49-F238E27FC236}">
                  <a16:creationId xmlns:a16="http://schemas.microsoft.com/office/drawing/2014/main" id="{33DDE513-207C-49C7-BF67-7526AAAA15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1" name="Rectangle 45">
              <a:extLst>
                <a:ext uri="{FF2B5EF4-FFF2-40B4-BE49-F238E27FC236}">
                  <a16:creationId xmlns:a16="http://schemas.microsoft.com/office/drawing/2014/main" id="{ABEE1802-DF83-4775-831C-512B9B0B15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12" name="Freeform 46">
              <a:extLst>
                <a:ext uri="{FF2B5EF4-FFF2-40B4-BE49-F238E27FC236}">
                  <a16:creationId xmlns:a16="http://schemas.microsoft.com/office/drawing/2014/main" id="{3882C4EF-F620-4972-8FB9-B856D2B6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3" name="Freeform 47">
              <a:extLst>
                <a:ext uri="{FF2B5EF4-FFF2-40B4-BE49-F238E27FC236}">
                  <a16:creationId xmlns:a16="http://schemas.microsoft.com/office/drawing/2014/main" id="{531F85E7-F63E-4D39-8088-8195AD2274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4" name="Freeform 48">
              <a:extLst>
                <a:ext uri="{FF2B5EF4-FFF2-40B4-BE49-F238E27FC236}">
                  <a16:creationId xmlns:a16="http://schemas.microsoft.com/office/drawing/2014/main" id="{9ADD32DD-B096-4677-80F8-B92AA01E6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5" name="Freeform 49">
              <a:extLst>
                <a:ext uri="{FF2B5EF4-FFF2-40B4-BE49-F238E27FC236}">
                  <a16:creationId xmlns:a16="http://schemas.microsoft.com/office/drawing/2014/main" id="{9F1863D8-139F-4C40-BF00-40B6EA0F30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6" name="Freeform 50">
              <a:extLst>
                <a:ext uri="{FF2B5EF4-FFF2-40B4-BE49-F238E27FC236}">
                  <a16:creationId xmlns:a16="http://schemas.microsoft.com/office/drawing/2014/main" id="{41C88777-539F-4497-8ACD-DB5EB48C8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7" name="Freeform 51">
              <a:extLst>
                <a:ext uri="{FF2B5EF4-FFF2-40B4-BE49-F238E27FC236}">
                  <a16:creationId xmlns:a16="http://schemas.microsoft.com/office/drawing/2014/main" id="{502CEC28-4F28-4576-B919-7262CCC1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8" name="Freeform 52">
              <a:extLst>
                <a:ext uri="{FF2B5EF4-FFF2-40B4-BE49-F238E27FC236}">
                  <a16:creationId xmlns:a16="http://schemas.microsoft.com/office/drawing/2014/main" id="{C9E5198A-7C53-4D62-BA3D-A3AC6FD0F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9" name="Freeform 53">
              <a:extLst>
                <a:ext uri="{FF2B5EF4-FFF2-40B4-BE49-F238E27FC236}">
                  <a16:creationId xmlns:a16="http://schemas.microsoft.com/office/drawing/2014/main" id="{E9A854AB-3F74-4287-87DC-AF5A568859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0" name="Freeform 54">
              <a:extLst>
                <a:ext uri="{FF2B5EF4-FFF2-40B4-BE49-F238E27FC236}">
                  <a16:creationId xmlns:a16="http://schemas.microsoft.com/office/drawing/2014/main" id="{4AB0057E-B3A6-4026-9957-95F85AEE5C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1" name="Freeform 55">
              <a:extLst>
                <a:ext uri="{FF2B5EF4-FFF2-40B4-BE49-F238E27FC236}">
                  <a16:creationId xmlns:a16="http://schemas.microsoft.com/office/drawing/2014/main" id="{3EE41E05-F297-4026-836E-28493C070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2" name="Freeform 56">
              <a:extLst>
                <a:ext uri="{FF2B5EF4-FFF2-40B4-BE49-F238E27FC236}">
                  <a16:creationId xmlns:a16="http://schemas.microsoft.com/office/drawing/2014/main" id="{C92C5E3B-704D-4F3E-8093-7CA684C41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3" name="Freeform 57">
              <a:extLst>
                <a:ext uri="{FF2B5EF4-FFF2-40B4-BE49-F238E27FC236}">
                  <a16:creationId xmlns:a16="http://schemas.microsoft.com/office/drawing/2014/main" id="{825CD6F0-AF7C-4FF4-97CB-67456D1D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4" name="Freeform 58">
              <a:extLst>
                <a:ext uri="{FF2B5EF4-FFF2-40B4-BE49-F238E27FC236}">
                  <a16:creationId xmlns:a16="http://schemas.microsoft.com/office/drawing/2014/main" id="{C4DD64A4-C034-4789-BB5E-F569044A3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grpSp>
        <p:nvGrpSpPr>
          <p:cNvPr id="126" name="Group 125">
            <a:extLst>
              <a:ext uri="{FF2B5EF4-FFF2-40B4-BE49-F238E27FC236}">
                <a16:creationId xmlns:a16="http://schemas.microsoft.com/office/drawing/2014/main" id="{B683E0DB-6F21-4C3E-8305-9450FD8D6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F0A05D6A-7B96-4CC8-AE3F-7FD9D8AD9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8" name="Freeform 33">
              <a:extLst>
                <a:ext uri="{FF2B5EF4-FFF2-40B4-BE49-F238E27FC236}">
                  <a16:creationId xmlns:a16="http://schemas.microsoft.com/office/drawing/2014/main" id="{5D804E2E-555D-4400-AF17-C855839CB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9" name="Freeform 34">
              <a:extLst>
                <a:ext uri="{FF2B5EF4-FFF2-40B4-BE49-F238E27FC236}">
                  <a16:creationId xmlns:a16="http://schemas.microsoft.com/office/drawing/2014/main" id="{18D98775-8A76-44FB-B847-48847A7B51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0" name="Freeform 35">
              <a:extLst>
                <a:ext uri="{FF2B5EF4-FFF2-40B4-BE49-F238E27FC236}">
                  <a16:creationId xmlns:a16="http://schemas.microsoft.com/office/drawing/2014/main" id="{81718D4D-D78C-49F6-A8D0-9BFA8281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1" name="Freeform 36">
              <a:extLst>
                <a:ext uri="{FF2B5EF4-FFF2-40B4-BE49-F238E27FC236}">
                  <a16:creationId xmlns:a16="http://schemas.microsoft.com/office/drawing/2014/main" id="{77635061-C105-40C2-B344-85AFF348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2" name="Freeform 37">
              <a:extLst>
                <a:ext uri="{FF2B5EF4-FFF2-40B4-BE49-F238E27FC236}">
                  <a16:creationId xmlns:a16="http://schemas.microsoft.com/office/drawing/2014/main" id="{8AC7657B-8096-43B1-8064-66D26AD3E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3" name="Freeform 38">
              <a:extLst>
                <a:ext uri="{FF2B5EF4-FFF2-40B4-BE49-F238E27FC236}">
                  <a16:creationId xmlns:a16="http://schemas.microsoft.com/office/drawing/2014/main" id="{53E7728E-84D6-4409-8B01-362F9C83C5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4" name="Freeform 39">
              <a:extLst>
                <a:ext uri="{FF2B5EF4-FFF2-40B4-BE49-F238E27FC236}">
                  <a16:creationId xmlns:a16="http://schemas.microsoft.com/office/drawing/2014/main" id="{4AC472D4-CE53-4329-A993-58B6E842D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5" name="Freeform 40">
              <a:extLst>
                <a:ext uri="{FF2B5EF4-FFF2-40B4-BE49-F238E27FC236}">
                  <a16:creationId xmlns:a16="http://schemas.microsoft.com/office/drawing/2014/main" id="{26159CF8-0326-4216-A837-F6D30FE966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6" name="Rectangle 41">
              <a:extLst>
                <a:ext uri="{FF2B5EF4-FFF2-40B4-BE49-F238E27FC236}">
                  <a16:creationId xmlns:a16="http://schemas.microsoft.com/office/drawing/2014/main" id="{9BC6B81B-A802-4A4A-A808-00EB769852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81904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653F-6ECB-E0CA-E746-DCB64B20D18F}"/>
              </a:ext>
            </a:extLst>
          </p:cNvPr>
          <p:cNvSpPr>
            <a:spLocks noGrp="1"/>
          </p:cNvSpPr>
          <p:nvPr>
            <p:ph type="title"/>
          </p:nvPr>
        </p:nvSpPr>
        <p:spPr>
          <a:xfrm>
            <a:off x="1141413" y="618518"/>
            <a:ext cx="3649662" cy="3896332"/>
          </a:xfrm>
        </p:spPr>
        <p:txBody>
          <a:bodyPr/>
          <a:lstStyle/>
          <a:p>
            <a:r>
              <a:rPr lang="en-US" dirty="0"/>
              <a:t>Picture of circuit with crosswalk emergency button and lcd</a:t>
            </a:r>
          </a:p>
        </p:txBody>
      </p:sp>
      <p:pic>
        <p:nvPicPr>
          <p:cNvPr id="4" name="Picture 3">
            <a:extLst>
              <a:ext uri="{FF2B5EF4-FFF2-40B4-BE49-F238E27FC236}">
                <a16:creationId xmlns:a16="http://schemas.microsoft.com/office/drawing/2014/main" id="{C0977DA7-D2A2-9FD9-B4FA-746A65D7788C}"/>
              </a:ext>
            </a:extLst>
          </p:cNvPr>
          <p:cNvPicPr>
            <a:picLocks noChangeAspect="1"/>
          </p:cNvPicPr>
          <p:nvPr/>
        </p:nvPicPr>
        <p:blipFill>
          <a:blip r:embed="rId2"/>
          <a:stretch>
            <a:fillRect/>
          </a:stretch>
        </p:blipFill>
        <p:spPr>
          <a:xfrm>
            <a:off x="4997477" y="0"/>
            <a:ext cx="7079942" cy="6858000"/>
          </a:xfrm>
          <a:prstGeom prst="rect">
            <a:avLst/>
          </a:prstGeom>
        </p:spPr>
      </p:pic>
    </p:spTree>
    <p:extLst>
      <p:ext uri="{BB962C8B-B14F-4D97-AF65-F5344CB8AC3E}">
        <p14:creationId xmlns:p14="http://schemas.microsoft.com/office/powerpoint/2010/main" val="276599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9ED3-40DC-C758-C4B6-F6659745D09B}"/>
              </a:ext>
            </a:extLst>
          </p:cNvPr>
          <p:cNvSpPr>
            <a:spLocks noGrp="1"/>
          </p:cNvSpPr>
          <p:nvPr>
            <p:ph type="title"/>
          </p:nvPr>
        </p:nvSpPr>
        <p:spPr>
          <a:xfrm>
            <a:off x="1141413" y="618518"/>
            <a:ext cx="3573462" cy="4848832"/>
          </a:xfrm>
        </p:spPr>
        <p:txBody>
          <a:bodyPr/>
          <a:lstStyle/>
          <a:p>
            <a:r>
              <a:rPr lang="en-US" dirty="0"/>
              <a:t>Picture of working code from </a:t>
            </a:r>
            <a:r>
              <a:rPr lang="en-US" dirty="0" err="1"/>
              <a:t>wokwi</a:t>
            </a:r>
            <a:endParaRPr lang="en-US" dirty="0"/>
          </a:p>
        </p:txBody>
      </p:sp>
      <p:pic>
        <p:nvPicPr>
          <p:cNvPr id="4" name="Picture 3">
            <a:extLst>
              <a:ext uri="{FF2B5EF4-FFF2-40B4-BE49-F238E27FC236}">
                <a16:creationId xmlns:a16="http://schemas.microsoft.com/office/drawing/2014/main" id="{6EA4CB1A-40C2-CA99-5C42-5C46CBAB1063}"/>
              </a:ext>
            </a:extLst>
          </p:cNvPr>
          <p:cNvPicPr>
            <a:picLocks noChangeAspect="1"/>
          </p:cNvPicPr>
          <p:nvPr/>
        </p:nvPicPr>
        <p:blipFill>
          <a:blip r:embed="rId2"/>
          <a:stretch>
            <a:fillRect/>
          </a:stretch>
        </p:blipFill>
        <p:spPr>
          <a:xfrm>
            <a:off x="5955026" y="0"/>
            <a:ext cx="6236974" cy="6858000"/>
          </a:xfrm>
          <a:prstGeom prst="rect">
            <a:avLst/>
          </a:prstGeom>
        </p:spPr>
      </p:pic>
    </p:spTree>
    <p:extLst>
      <p:ext uri="{BB962C8B-B14F-4D97-AF65-F5344CB8AC3E}">
        <p14:creationId xmlns:p14="http://schemas.microsoft.com/office/powerpoint/2010/main" val="273280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Person pointing on a map">
            <a:extLst>
              <a:ext uri="{FF2B5EF4-FFF2-40B4-BE49-F238E27FC236}">
                <a16:creationId xmlns:a16="http://schemas.microsoft.com/office/drawing/2014/main" id="{B2559231-EB6B-9A13-E79E-15B6CAC55A4F}"/>
              </a:ext>
            </a:extLst>
          </p:cNvPr>
          <p:cNvPicPr>
            <a:picLocks noChangeAspect="1"/>
          </p:cNvPicPr>
          <p:nvPr/>
        </p:nvPicPr>
        <p:blipFill>
          <a:blip r:embed="rId2"/>
          <a:srcRect r="15627"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909B126-68F5-F3A5-23A7-B7EF85A82A79}"/>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t>Project Plan for IoT Traffic Controller</a:t>
            </a:r>
            <a:br>
              <a:rPr lang="en-US" sz="4800" dirty="0"/>
            </a:br>
            <a:r>
              <a:rPr lang="en-US" sz="4800" dirty="0"/>
              <a:t> </a:t>
            </a:r>
            <a:br>
              <a:rPr lang="en-US" sz="4800" dirty="0"/>
            </a:br>
            <a:r>
              <a:rPr lang="en-US" sz="4800" dirty="0"/>
              <a:t>Module 2</a:t>
            </a:r>
          </a:p>
        </p:txBody>
      </p:sp>
    </p:spTree>
    <p:extLst>
      <p:ext uri="{BB962C8B-B14F-4D97-AF65-F5344CB8AC3E}">
        <p14:creationId xmlns:p14="http://schemas.microsoft.com/office/powerpoint/2010/main" val="17336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21A37DB-EDD2-4025-A254-7FE5E4C7A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1"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5"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0"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2"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6" name="Group 65">
            <a:extLst>
              <a:ext uri="{FF2B5EF4-FFF2-40B4-BE49-F238E27FC236}">
                <a16:creationId xmlns:a16="http://schemas.microsoft.com/office/drawing/2014/main" id="{AC7171C6-EA46-47D6-AAE3-DD4CA0393C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56099417-50E6-4D31-B3BC-8ECCF737F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5641C704-94B4-4083-8565-C79289F6FEF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34325C22-2E9A-6E92-F4E5-1A99E3A27AE9}"/>
              </a:ext>
            </a:extLst>
          </p:cNvPr>
          <p:cNvSpPr>
            <a:spLocks noGrp="1"/>
          </p:cNvSpPr>
          <p:nvPr>
            <p:ph type="title"/>
          </p:nvPr>
        </p:nvSpPr>
        <p:spPr>
          <a:xfrm>
            <a:off x="7914894" y="1122363"/>
            <a:ext cx="3156229" cy="2387600"/>
          </a:xfrm>
        </p:spPr>
        <p:txBody>
          <a:bodyPr vert="horz" lIns="91440" tIns="45720" rIns="91440" bIns="45720" rtlCol="0" anchor="b">
            <a:normAutofit/>
          </a:bodyPr>
          <a:lstStyle/>
          <a:p>
            <a:r>
              <a:rPr lang="en-US" sz="1900"/>
              <a:t>Module 7</a:t>
            </a:r>
            <a:br>
              <a:rPr lang="en-US" sz="1900"/>
            </a:br>
            <a:r>
              <a:rPr lang="en-US" sz="1900"/>
              <a:t>Creating a multiple traffic light controller with a crosswalk and emergency buzzer secured with Iot control via web </a:t>
            </a:r>
          </a:p>
        </p:txBody>
      </p:sp>
      <p:pic>
        <p:nvPicPr>
          <p:cNvPr id="4" name="Picture 3" descr="Greenlight on traffic light">
            <a:extLst>
              <a:ext uri="{FF2B5EF4-FFF2-40B4-BE49-F238E27FC236}">
                <a16:creationId xmlns:a16="http://schemas.microsoft.com/office/drawing/2014/main" id="{0001453E-853B-CA80-C49E-2B85A6BE8BE8}"/>
              </a:ext>
            </a:extLst>
          </p:cNvPr>
          <p:cNvPicPr>
            <a:picLocks noChangeAspect="1"/>
          </p:cNvPicPr>
          <p:nvPr/>
        </p:nvPicPr>
        <p:blipFill>
          <a:blip r:embed="rId4"/>
          <a:srcRect l="7628" r="18802" b="-1"/>
          <a:stretch/>
        </p:blipFill>
        <p:spPr>
          <a:xfrm>
            <a:off x="-5597" y="10"/>
            <a:ext cx="7558541" cy="6857990"/>
          </a:xfrm>
          <a:prstGeom prst="rect">
            <a:avLst/>
          </a:prstGeom>
        </p:spPr>
      </p:pic>
      <p:grpSp>
        <p:nvGrpSpPr>
          <p:cNvPr id="70" name="Group 69">
            <a:extLst>
              <a:ext uri="{FF2B5EF4-FFF2-40B4-BE49-F238E27FC236}">
                <a16:creationId xmlns:a16="http://schemas.microsoft.com/office/drawing/2014/main" id="{1A7C43DF-6C62-45B8-95AA-FD5810A8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BDEB9B3F-C225-43E6-9726-04AF9C1A53C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2" name="Freeform 6">
              <a:extLst>
                <a:ext uri="{FF2B5EF4-FFF2-40B4-BE49-F238E27FC236}">
                  <a16:creationId xmlns:a16="http://schemas.microsoft.com/office/drawing/2014/main" id="{4E61800F-DF6F-43CD-8C12-45DB0ED56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3" name="Freeform 7">
              <a:extLst>
                <a:ext uri="{FF2B5EF4-FFF2-40B4-BE49-F238E27FC236}">
                  <a16:creationId xmlns:a16="http://schemas.microsoft.com/office/drawing/2014/main" id="{D183EED0-F5DA-44B0-9457-5D40010DA4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4" name="Rectangle 8">
              <a:extLst>
                <a:ext uri="{FF2B5EF4-FFF2-40B4-BE49-F238E27FC236}">
                  <a16:creationId xmlns:a16="http://schemas.microsoft.com/office/drawing/2014/main" id="{FDC5A0D4-B99A-485A-89FF-84497456833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75" name="Freeform 9">
              <a:extLst>
                <a:ext uri="{FF2B5EF4-FFF2-40B4-BE49-F238E27FC236}">
                  <a16:creationId xmlns:a16="http://schemas.microsoft.com/office/drawing/2014/main" id="{0FE319C8-F4B9-4442-BD90-0519E429A8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6" name="Freeform 10">
              <a:extLst>
                <a:ext uri="{FF2B5EF4-FFF2-40B4-BE49-F238E27FC236}">
                  <a16:creationId xmlns:a16="http://schemas.microsoft.com/office/drawing/2014/main" id="{3BB8B11B-3B31-4AFA-8E9F-1A34B6D09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7" name="Freeform 11">
              <a:extLst>
                <a:ext uri="{FF2B5EF4-FFF2-40B4-BE49-F238E27FC236}">
                  <a16:creationId xmlns:a16="http://schemas.microsoft.com/office/drawing/2014/main" id="{539DB9EB-8B31-4642-A442-7EDEF64FD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8" name="Freeform 12">
              <a:extLst>
                <a:ext uri="{FF2B5EF4-FFF2-40B4-BE49-F238E27FC236}">
                  <a16:creationId xmlns:a16="http://schemas.microsoft.com/office/drawing/2014/main" id="{F39533B1-CCEC-4EF1-829E-718CC4E93E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79" name="Freeform 13">
              <a:extLst>
                <a:ext uri="{FF2B5EF4-FFF2-40B4-BE49-F238E27FC236}">
                  <a16:creationId xmlns:a16="http://schemas.microsoft.com/office/drawing/2014/main" id="{48712762-A8E5-45A2-B60F-3DA82DFC9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0" name="Freeform 14">
              <a:extLst>
                <a:ext uri="{FF2B5EF4-FFF2-40B4-BE49-F238E27FC236}">
                  <a16:creationId xmlns:a16="http://schemas.microsoft.com/office/drawing/2014/main" id="{94B12164-83B1-49AC-9C1F-340008C1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1" name="Freeform 15">
              <a:extLst>
                <a:ext uri="{FF2B5EF4-FFF2-40B4-BE49-F238E27FC236}">
                  <a16:creationId xmlns:a16="http://schemas.microsoft.com/office/drawing/2014/main" id="{C7DFAE75-1B9F-4753-8FA6-2B5ABD5E9D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2" name="Freeform 16">
              <a:extLst>
                <a:ext uri="{FF2B5EF4-FFF2-40B4-BE49-F238E27FC236}">
                  <a16:creationId xmlns:a16="http://schemas.microsoft.com/office/drawing/2014/main" id="{49E7D20F-0504-4E85-8FD8-691101FDC6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3" name="Freeform 17">
              <a:extLst>
                <a:ext uri="{FF2B5EF4-FFF2-40B4-BE49-F238E27FC236}">
                  <a16:creationId xmlns:a16="http://schemas.microsoft.com/office/drawing/2014/main" id="{B14F755D-AF63-4D99-8291-03149E5F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4" name="Freeform 18">
              <a:extLst>
                <a:ext uri="{FF2B5EF4-FFF2-40B4-BE49-F238E27FC236}">
                  <a16:creationId xmlns:a16="http://schemas.microsoft.com/office/drawing/2014/main" id="{33C0DFAF-5A4B-420B-95DE-0D2C04AA34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5" name="Freeform 19">
              <a:extLst>
                <a:ext uri="{FF2B5EF4-FFF2-40B4-BE49-F238E27FC236}">
                  <a16:creationId xmlns:a16="http://schemas.microsoft.com/office/drawing/2014/main" id="{96F54509-CFB7-4AF8-A899-904CC72C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6" name="Freeform 20">
              <a:extLst>
                <a:ext uri="{FF2B5EF4-FFF2-40B4-BE49-F238E27FC236}">
                  <a16:creationId xmlns:a16="http://schemas.microsoft.com/office/drawing/2014/main" id="{384A2F41-8978-49E0-A927-D58750662E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7" name="Freeform 21">
              <a:extLst>
                <a:ext uri="{FF2B5EF4-FFF2-40B4-BE49-F238E27FC236}">
                  <a16:creationId xmlns:a16="http://schemas.microsoft.com/office/drawing/2014/main" id="{07930ABC-E4F5-4079-A7FF-76DE9E787C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8" name="Freeform 22">
              <a:extLst>
                <a:ext uri="{FF2B5EF4-FFF2-40B4-BE49-F238E27FC236}">
                  <a16:creationId xmlns:a16="http://schemas.microsoft.com/office/drawing/2014/main" id="{FCD3C4A5-587C-432B-8F18-FA9EBEAF8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9" name="Freeform 23">
              <a:extLst>
                <a:ext uri="{FF2B5EF4-FFF2-40B4-BE49-F238E27FC236}">
                  <a16:creationId xmlns:a16="http://schemas.microsoft.com/office/drawing/2014/main" id="{5F2BDFA3-A67E-4401-AA87-900456BFA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0" name="Freeform 24">
              <a:extLst>
                <a:ext uri="{FF2B5EF4-FFF2-40B4-BE49-F238E27FC236}">
                  <a16:creationId xmlns:a16="http://schemas.microsoft.com/office/drawing/2014/main" id="{DFC87E89-90EB-42B2-BA68-CFC0EDA9B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1" name="Freeform 25">
              <a:extLst>
                <a:ext uri="{FF2B5EF4-FFF2-40B4-BE49-F238E27FC236}">
                  <a16:creationId xmlns:a16="http://schemas.microsoft.com/office/drawing/2014/main" id="{826316A2-CD38-417D-9E5D-7E2C4E46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26">
              <a:extLst>
                <a:ext uri="{FF2B5EF4-FFF2-40B4-BE49-F238E27FC236}">
                  <a16:creationId xmlns:a16="http://schemas.microsoft.com/office/drawing/2014/main" id="{20EA31E1-79BA-4721-9993-BB4313D3DB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27">
              <a:extLst>
                <a:ext uri="{FF2B5EF4-FFF2-40B4-BE49-F238E27FC236}">
                  <a16:creationId xmlns:a16="http://schemas.microsoft.com/office/drawing/2014/main" id="{33BAEAF8-89EF-47F7-9AF4-42BF388D5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28">
              <a:extLst>
                <a:ext uri="{FF2B5EF4-FFF2-40B4-BE49-F238E27FC236}">
                  <a16:creationId xmlns:a16="http://schemas.microsoft.com/office/drawing/2014/main" id="{89190398-1BB4-4DF2-ACA4-34008058F9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29">
              <a:extLst>
                <a:ext uri="{FF2B5EF4-FFF2-40B4-BE49-F238E27FC236}">
                  <a16:creationId xmlns:a16="http://schemas.microsoft.com/office/drawing/2014/main" id="{B6D40144-76DD-412F-87BD-7FB91D6F4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30">
              <a:extLst>
                <a:ext uri="{FF2B5EF4-FFF2-40B4-BE49-F238E27FC236}">
                  <a16:creationId xmlns:a16="http://schemas.microsoft.com/office/drawing/2014/main" id="{F97B6EF2-BF6F-4EF1-8E14-6EFDDAF9DF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7" name="Freeform 31">
              <a:extLst>
                <a:ext uri="{FF2B5EF4-FFF2-40B4-BE49-F238E27FC236}">
                  <a16:creationId xmlns:a16="http://schemas.microsoft.com/office/drawing/2014/main" id="{0CEBC145-3BEC-40B8-9019-B499D5CA4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8" name="Freeform 32">
              <a:extLst>
                <a:ext uri="{FF2B5EF4-FFF2-40B4-BE49-F238E27FC236}">
                  <a16:creationId xmlns:a16="http://schemas.microsoft.com/office/drawing/2014/main" id="{C005CE09-5CB1-4149-930C-0D4EEA9A4B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9" name="Rectangle 33">
              <a:extLst>
                <a:ext uri="{FF2B5EF4-FFF2-40B4-BE49-F238E27FC236}">
                  <a16:creationId xmlns:a16="http://schemas.microsoft.com/office/drawing/2014/main" id="{F08D8FC9-82D6-4D11-AB57-BF732BA2E1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00" name="Freeform 34">
              <a:extLst>
                <a:ext uri="{FF2B5EF4-FFF2-40B4-BE49-F238E27FC236}">
                  <a16:creationId xmlns:a16="http://schemas.microsoft.com/office/drawing/2014/main" id="{D3850C8D-959A-46CA-9EDA-4950BAF2D6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1" name="Freeform 35">
              <a:extLst>
                <a:ext uri="{FF2B5EF4-FFF2-40B4-BE49-F238E27FC236}">
                  <a16:creationId xmlns:a16="http://schemas.microsoft.com/office/drawing/2014/main" id="{824AD5DC-310B-45F8-B702-5D73B04DC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2" name="Freeform 36">
              <a:extLst>
                <a:ext uri="{FF2B5EF4-FFF2-40B4-BE49-F238E27FC236}">
                  <a16:creationId xmlns:a16="http://schemas.microsoft.com/office/drawing/2014/main" id="{B03C1129-4F01-49CF-A5D4-DCFE93B8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3" name="Freeform 37">
              <a:extLst>
                <a:ext uri="{FF2B5EF4-FFF2-40B4-BE49-F238E27FC236}">
                  <a16:creationId xmlns:a16="http://schemas.microsoft.com/office/drawing/2014/main" id="{E6C5106F-7014-4FF8-B0FC-8DD63E2A57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4" name="Freeform 38">
              <a:extLst>
                <a:ext uri="{FF2B5EF4-FFF2-40B4-BE49-F238E27FC236}">
                  <a16:creationId xmlns:a16="http://schemas.microsoft.com/office/drawing/2014/main" id="{4BCE0F7C-0E64-458B-9353-848556B20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5" name="Freeform 39">
              <a:extLst>
                <a:ext uri="{FF2B5EF4-FFF2-40B4-BE49-F238E27FC236}">
                  <a16:creationId xmlns:a16="http://schemas.microsoft.com/office/drawing/2014/main" id="{58D5D6FC-E890-4423-BB31-81F3D444E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6" name="Freeform 40">
              <a:extLst>
                <a:ext uri="{FF2B5EF4-FFF2-40B4-BE49-F238E27FC236}">
                  <a16:creationId xmlns:a16="http://schemas.microsoft.com/office/drawing/2014/main" id="{347E3C13-5CA8-4EE5-BB16-81C50F72D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7" name="Freeform 41">
              <a:extLst>
                <a:ext uri="{FF2B5EF4-FFF2-40B4-BE49-F238E27FC236}">
                  <a16:creationId xmlns:a16="http://schemas.microsoft.com/office/drawing/2014/main" id="{9037BA39-8C16-4305-9205-874625968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8" name="Freeform 42">
              <a:extLst>
                <a:ext uri="{FF2B5EF4-FFF2-40B4-BE49-F238E27FC236}">
                  <a16:creationId xmlns:a16="http://schemas.microsoft.com/office/drawing/2014/main" id="{02601F0F-E0E0-4A6F-9487-9B5DC0FC60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9" name="Freeform 43">
              <a:extLst>
                <a:ext uri="{FF2B5EF4-FFF2-40B4-BE49-F238E27FC236}">
                  <a16:creationId xmlns:a16="http://schemas.microsoft.com/office/drawing/2014/main" id="{8F0015F8-47CE-4D19-8F29-525DE7CE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0" name="Freeform 44">
              <a:extLst>
                <a:ext uri="{FF2B5EF4-FFF2-40B4-BE49-F238E27FC236}">
                  <a16:creationId xmlns:a16="http://schemas.microsoft.com/office/drawing/2014/main" id="{461CFAD1-B826-42C6-9A20-77DA27D04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1" name="Rectangle 45">
              <a:extLst>
                <a:ext uri="{FF2B5EF4-FFF2-40B4-BE49-F238E27FC236}">
                  <a16:creationId xmlns:a16="http://schemas.microsoft.com/office/drawing/2014/main" id="{5C0DBEF4-5974-4FF8-8043-517C2178F6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2" name="Freeform 46">
              <a:extLst>
                <a:ext uri="{FF2B5EF4-FFF2-40B4-BE49-F238E27FC236}">
                  <a16:creationId xmlns:a16="http://schemas.microsoft.com/office/drawing/2014/main" id="{C44AD8A0-5AAD-40E0-9382-4BB7CD3C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3" name="Freeform 47">
              <a:extLst>
                <a:ext uri="{FF2B5EF4-FFF2-40B4-BE49-F238E27FC236}">
                  <a16:creationId xmlns:a16="http://schemas.microsoft.com/office/drawing/2014/main" id="{E69E7E91-7D80-4053-B776-390644F6A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4" name="Freeform 48">
              <a:extLst>
                <a:ext uri="{FF2B5EF4-FFF2-40B4-BE49-F238E27FC236}">
                  <a16:creationId xmlns:a16="http://schemas.microsoft.com/office/drawing/2014/main" id="{9DCDCA0D-7DF0-458A-9F44-E279F8E4D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5" name="Freeform 49">
              <a:extLst>
                <a:ext uri="{FF2B5EF4-FFF2-40B4-BE49-F238E27FC236}">
                  <a16:creationId xmlns:a16="http://schemas.microsoft.com/office/drawing/2014/main" id="{F5915D4C-1A03-4B6E-A0B7-F37365BDC5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6" name="Freeform 50">
              <a:extLst>
                <a:ext uri="{FF2B5EF4-FFF2-40B4-BE49-F238E27FC236}">
                  <a16:creationId xmlns:a16="http://schemas.microsoft.com/office/drawing/2014/main" id="{6014BA40-1928-40CA-9AF1-66DC3D8D4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7" name="Freeform 51">
              <a:extLst>
                <a:ext uri="{FF2B5EF4-FFF2-40B4-BE49-F238E27FC236}">
                  <a16:creationId xmlns:a16="http://schemas.microsoft.com/office/drawing/2014/main" id="{13C62284-3A4A-4D9B-A961-560CEEC69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8" name="Freeform 52">
              <a:extLst>
                <a:ext uri="{FF2B5EF4-FFF2-40B4-BE49-F238E27FC236}">
                  <a16:creationId xmlns:a16="http://schemas.microsoft.com/office/drawing/2014/main" id="{455348FF-DF1A-4EEC-ADF1-6902F64B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9" name="Freeform 53">
              <a:extLst>
                <a:ext uri="{FF2B5EF4-FFF2-40B4-BE49-F238E27FC236}">
                  <a16:creationId xmlns:a16="http://schemas.microsoft.com/office/drawing/2014/main" id="{4ABA1C18-42D0-449B-9906-A9CADF63B3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0" name="Freeform 54">
              <a:extLst>
                <a:ext uri="{FF2B5EF4-FFF2-40B4-BE49-F238E27FC236}">
                  <a16:creationId xmlns:a16="http://schemas.microsoft.com/office/drawing/2014/main" id="{96A7F1AE-6B77-4E76-96FB-0E77DD668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1" name="Freeform 55">
              <a:extLst>
                <a:ext uri="{FF2B5EF4-FFF2-40B4-BE49-F238E27FC236}">
                  <a16:creationId xmlns:a16="http://schemas.microsoft.com/office/drawing/2014/main" id="{88F9C65E-66A1-4E52-BB44-725429B73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2" name="Freeform 56">
              <a:extLst>
                <a:ext uri="{FF2B5EF4-FFF2-40B4-BE49-F238E27FC236}">
                  <a16:creationId xmlns:a16="http://schemas.microsoft.com/office/drawing/2014/main" id="{903B539B-47B8-404F-B2D8-440E7A63C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3" name="Freeform 57">
              <a:extLst>
                <a:ext uri="{FF2B5EF4-FFF2-40B4-BE49-F238E27FC236}">
                  <a16:creationId xmlns:a16="http://schemas.microsoft.com/office/drawing/2014/main" id="{E307E88A-4532-4AF5-9DD7-AC651A02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4" name="Freeform 58">
              <a:extLst>
                <a:ext uri="{FF2B5EF4-FFF2-40B4-BE49-F238E27FC236}">
                  <a16:creationId xmlns:a16="http://schemas.microsoft.com/office/drawing/2014/main" id="{FBBB7833-3456-45AD-ADCE-FE8DA8773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126" name="Group 125">
            <a:extLst>
              <a:ext uri="{FF2B5EF4-FFF2-40B4-BE49-F238E27FC236}">
                <a16:creationId xmlns:a16="http://schemas.microsoft.com/office/drawing/2014/main" id="{D0D26923-EE65-4E57-B679-61B80FBCA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CCFEB195-EB36-44FF-8797-E3560DB15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8" name="Freeform 33">
              <a:extLst>
                <a:ext uri="{FF2B5EF4-FFF2-40B4-BE49-F238E27FC236}">
                  <a16:creationId xmlns:a16="http://schemas.microsoft.com/office/drawing/2014/main" id="{F9DFB3B4-CAB4-464D-B98E-B1D631F83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9" name="Freeform 34">
              <a:extLst>
                <a:ext uri="{FF2B5EF4-FFF2-40B4-BE49-F238E27FC236}">
                  <a16:creationId xmlns:a16="http://schemas.microsoft.com/office/drawing/2014/main" id="{AF9C413E-250B-480A-95EF-7530544E1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0" name="Freeform 35">
              <a:extLst>
                <a:ext uri="{FF2B5EF4-FFF2-40B4-BE49-F238E27FC236}">
                  <a16:creationId xmlns:a16="http://schemas.microsoft.com/office/drawing/2014/main" id="{835624A6-4E96-4687-BA1D-79877D44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1" name="Freeform 36">
              <a:extLst>
                <a:ext uri="{FF2B5EF4-FFF2-40B4-BE49-F238E27FC236}">
                  <a16:creationId xmlns:a16="http://schemas.microsoft.com/office/drawing/2014/main" id="{9FDC4B4C-B72D-4BF9-802F-8936D2BA3F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2" name="Freeform 37">
              <a:extLst>
                <a:ext uri="{FF2B5EF4-FFF2-40B4-BE49-F238E27FC236}">
                  <a16:creationId xmlns:a16="http://schemas.microsoft.com/office/drawing/2014/main" id="{EA39328B-6796-4B68-AC37-D15A58FD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3" name="Freeform 38">
              <a:extLst>
                <a:ext uri="{FF2B5EF4-FFF2-40B4-BE49-F238E27FC236}">
                  <a16:creationId xmlns:a16="http://schemas.microsoft.com/office/drawing/2014/main" id="{E183C829-3FB7-4A3A-BA25-4808539953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4" name="Freeform 39">
              <a:extLst>
                <a:ext uri="{FF2B5EF4-FFF2-40B4-BE49-F238E27FC236}">
                  <a16:creationId xmlns:a16="http://schemas.microsoft.com/office/drawing/2014/main" id="{3432DC05-0F64-445E-9A04-28F38C318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5" name="Freeform 40">
              <a:extLst>
                <a:ext uri="{FF2B5EF4-FFF2-40B4-BE49-F238E27FC236}">
                  <a16:creationId xmlns:a16="http://schemas.microsoft.com/office/drawing/2014/main" id="{84B73A47-61BF-41AA-88B2-8E886FE76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6" name="Rectangle 41">
              <a:extLst>
                <a:ext uri="{FF2B5EF4-FFF2-40B4-BE49-F238E27FC236}">
                  <a16:creationId xmlns:a16="http://schemas.microsoft.com/office/drawing/2014/main" id="{1598D14B-84D4-4984-9F52-076847DF34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356222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0096-5A16-62D3-45C4-75642C8C3F08}"/>
              </a:ext>
            </a:extLst>
          </p:cNvPr>
          <p:cNvSpPr>
            <a:spLocks noGrp="1"/>
          </p:cNvSpPr>
          <p:nvPr>
            <p:ph type="title"/>
          </p:nvPr>
        </p:nvSpPr>
        <p:spPr>
          <a:xfrm>
            <a:off x="1141413" y="618517"/>
            <a:ext cx="3948172" cy="4186395"/>
          </a:xfrm>
        </p:spPr>
        <p:txBody>
          <a:bodyPr/>
          <a:lstStyle/>
          <a:p>
            <a:r>
              <a:rPr lang="en-US" dirty="0"/>
              <a:t>Screenshot of working </a:t>
            </a:r>
            <a:r>
              <a:rPr lang="en-US" dirty="0" err="1"/>
              <a:t>leds</a:t>
            </a:r>
            <a:r>
              <a:rPr lang="en-US" dirty="0"/>
              <a:t> with lcd display (building operation)</a:t>
            </a:r>
          </a:p>
        </p:txBody>
      </p:sp>
      <p:pic>
        <p:nvPicPr>
          <p:cNvPr id="4" name="Picture 3">
            <a:extLst>
              <a:ext uri="{FF2B5EF4-FFF2-40B4-BE49-F238E27FC236}">
                <a16:creationId xmlns:a16="http://schemas.microsoft.com/office/drawing/2014/main" id="{EB0F8C88-59EE-EB37-738A-C16EBF5734D6}"/>
              </a:ext>
            </a:extLst>
          </p:cNvPr>
          <p:cNvPicPr>
            <a:picLocks noChangeAspect="1"/>
          </p:cNvPicPr>
          <p:nvPr/>
        </p:nvPicPr>
        <p:blipFill>
          <a:blip r:embed="rId2"/>
          <a:stretch>
            <a:fillRect/>
          </a:stretch>
        </p:blipFill>
        <p:spPr>
          <a:xfrm>
            <a:off x="5526881" y="0"/>
            <a:ext cx="6665119" cy="6858000"/>
          </a:xfrm>
          <a:prstGeom prst="rect">
            <a:avLst/>
          </a:prstGeom>
        </p:spPr>
      </p:pic>
    </p:spTree>
    <p:extLst>
      <p:ext uri="{BB962C8B-B14F-4D97-AF65-F5344CB8AC3E}">
        <p14:creationId xmlns:p14="http://schemas.microsoft.com/office/powerpoint/2010/main" val="126692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4B15-4A42-6C4F-01EF-5B8E30F1BAB8}"/>
              </a:ext>
            </a:extLst>
          </p:cNvPr>
          <p:cNvSpPr>
            <a:spLocks noGrp="1"/>
          </p:cNvSpPr>
          <p:nvPr>
            <p:ph type="title"/>
          </p:nvPr>
        </p:nvSpPr>
        <p:spPr>
          <a:xfrm>
            <a:off x="1141413" y="618518"/>
            <a:ext cx="3421062" cy="4582132"/>
          </a:xfrm>
        </p:spPr>
        <p:txBody>
          <a:bodyPr/>
          <a:lstStyle/>
          <a:p>
            <a:r>
              <a:rPr lang="en-US" dirty="0"/>
              <a:t>Screenshot of code editor</a:t>
            </a:r>
          </a:p>
        </p:txBody>
      </p:sp>
      <p:pic>
        <p:nvPicPr>
          <p:cNvPr id="4" name="Picture Placeholder 4">
            <a:extLst>
              <a:ext uri="{FF2B5EF4-FFF2-40B4-BE49-F238E27FC236}">
                <a16:creationId xmlns:a16="http://schemas.microsoft.com/office/drawing/2014/main" id="{BD20903B-FBFE-67BA-80BF-0A8C0DB4FAAA}"/>
              </a:ext>
            </a:extLst>
          </p:cNvPr>
          <p:cNvPicPr>
            <a:picLocks noChangeAspect="1"/>
          </p:cNvPicPr>
          <p:nvPr/>
        </p:nvPicPr>
        <p:blipFill>
          <a:blip r:embed="rId2"/>
          <a:srcRect t="13056" b="13056"/>
          <a:stretch/>
        </p:blipFill>
        <p:spPr>
          <a:xfrm>
            <a:off x="5183188" y="987425"/>
            <a:ext cx="6172200" cy="4873625"/>
          </a:xfrm>
          <a:prstGeom prst="rect">
            <a:avLst/>
          </a:prstGeom>
        </p:spPr>
      </p:pic>
    </p:spTree>
    <p:extLst>
      <p:ext uri="{BB962C8B-B14F-4D97-AF65-F5344CB8AC3E}">
        <p14:creationId xmlns:p14="http://schemas.microsoft.com/office/powerpoint/2010/main" val="407955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5E7C-96EA-5811-4F11-FF638388FE73}"/>
              </a:ext>
            </a:extLst>
          </p:cNvPr>
          <p:cNvSpPr>
            <a:spLocks noGrp="1"/>
          </p:cNvSpPr>
          <p:nvPr>
            <p:ph type="title"/>
          </p:nvPr>
        </p:nvSpPr>
        <p:spPr>
          <a:xfrm>
            <a:off x="1141413" y="618518"/>
            <a:ext cx="3278187" cy="4334482"/>
          </a:xfrm>
        </p:spPr>
        <p:txBody>
          <a:bodyPr/>
          <a:lstStyle/>
          <a:p>
            <a:r>
              <a:rPr lang="en-US" dirty="0"/>
              <a:t>Screenshot of serial monitor testing</a:t>
            </a:r>
          </a:p>
        </p:txBody>
      </p:sp>
      <p:pic>
        <p:nvPicPr>
          <p:cNvPr id="4" name="Picture 3">
            <a:extLst>
              <a:ext uri="{FF2B5EF4-FFF2-40B4-BE49-F238E27FC236}">
                <a16:creationId xmlns:a16="http://schemas.microsoft.com/office/drawing/2014/main" id="{1313DF7D-C89D-7F06-8D18-BF5EDB4F7DA2}"/>
              </a:ext>
            </a:extLst>
          </p:cNvPr>
          <p:cNvPicPr>
            <a:picLocks noChangeAspect="1"/>
          </p:cNvPicPr>
          <p:nvPr/>
        </p:nvPicPr>
        <p:blipFill>
          <a:blip r:embed="rId2"/>
          <a:stretch>
            <a:fillRect/>
          </a:stretch>
        </p:blipFill>
        <p:spPr>
          <a:xfrm>
            <a:off x="5121348" y="0"/>
            <a:ext cx="7070652" cy="6858000"/>
          </a:xfrm>
          <a:prstGeom prst="rect">
            <a:avLst/>
          </a:prstGeom>
        </p:spPr>
      </p:pic>
    </p:spTree>
    <p:extLst>
      <p:ext uri="{BB962C8B-B14F-4D97-AF65-F5344CB8AC3E}">
        <p14:creationId xmlns:p14="http://schemas.microsoft.com/office/powerpoint/2010/main" val="333341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8160-9322-B77E-74CB-56AC2A9AAE8B}"/>
              </a:ext>
            </a:extLst>
          </p:cNvPr>
          <p:cNvSpPr>
            <a:spLocks noGrp="1"/>
          </p:cNvSpPr>
          <p:nvPr>
            <p:ph type="title"/>
          </p:nvPr>
        </p:nvSpPr>
        <p:spPr>
          <a:xfrm>
            <a:off x="1141413" y="618518"/>
            <a:ext cx="3792537" cy="4696432"/>
          </a:xfrm>
        </p:spPr>
        <p:txBody>
          <a:bodyPr/>
          <a:lstStyle/>
          <a:p>
            <a:r>
              <a:rPr lang="en-US" dirty="0"/>
              <a:t>Screenshot of serial monitor cont.</a:t>
            </a:r>
          </a:p>
        </p:txBody>
      </p:sp>
      <p:pic>
        <p:nvPicPr>
          <p:cNvPr id="5" name="Picture 4">
            <a:extLst>
              <a:ext uri="{FF2B5EF4-FFF2-40B4-BE49-F238E27FC236}">
                <a16:creationId xmlns:a16="http://schemas.microsoft.com/office/drawing/2014/main" id="{CE39E65D-DEDC-8C47-4B3A-45B77686A3CB}"/>
              </a:ext>
            </a:extLst>
          </p:cNvPr>
          <p:cNvPicPr>
            <a:picLocks noChangeAspect="1"/>
          </p:cNvPicPr>
          <p:nvPr/>
        </p:nvPicPr>
        <p:blipFill>
          <a:blip r:embed="rId2"/>
          <a:stretch>
            <a:fillRect/>
          </a:stretch>
        </p:blipFill>
        <p:spPr>
          <a:xfrm>
            <a:off x="5478076" y="0"/>
            <a:ext cx="6713924" cy="6858000"/>
          </a:xfrm>
          <a:prstGeom prst="rect">
            <a:avLst/>
          </a:prstGeom>
        </p:spPr>
      </p:pic>
    </p:spTree>
    <p:extLst>
      <p:ext uri="{BB962C8B-B14F-4D97-AF65-F5344CB8AC3E}">
        <p14:creationId xmlns:p14="http://schemas.microsoft.com/office/powerpoint/2010/main" val="2786498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A5E69-4F5B-B8BF-28BA-5E2F603E305E}"/>
              </a:ext>
            </a:extLst>
          </p:cNvPr>
          <p:cNvSpPr>
            <a:spLocks noGrp="1"/>
          </p:cNvSpPr>
          <p:nvPr>
            <p:ph idx="1"/>
          </p:nvPr>
        </p:nvSpPr>
        <p:spPr>
          <a:xfrm>
            <a:off x="1141412" y="759124"/>
            <a:ext cx="9905999" cy="5184475"/>
          </a:xfrm>
        </p:spPr>
        <p:txBody>
          <a:bodyPr>
            <a:normAutofit fontScale="70000" lnSpcReduction="2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Challenges-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common challenge I noticed is the ability to incorrectly set the correct timings for each switch for the transitioning lights on the circuit. The incorrect timings could have made the series of light transitions out of sequence, which would have unintended results for the projected outcome. So careful priority into placing and correctly assigning the pin address was crucial. There was also setting up the IoT server connection, which required the use of an external device for activation with the use of the internet. This was my first attempt at using an outside source to navigate the device through an MQTT server, so the idea of being able to control something from the network was new and exciting. Although I had no issues setting it up due to my prior experience setting up networks, I can still see how someone new to the process could easily mistype or assign the wrong port ID.</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Career skills-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career skills I gained from this course explore the fundamental foundation of electronic, digital, and system integration concepts common in modern computing devices.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Conclusion-</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student</a:t>
            </a:r>
            <a:r>
              <a:rPr lang="en-US" sz="1800" kern="0" dirty="0">
                <a:effectLst/>
                <a:latin typeface="Aptos" panose="020B0004020202020204" pitchFamily="34" charset="0"/>
                <a:ea typeface="Aptos" panose="020B0004020202020204" pitchFamily="34" charset="0"/>
                <a:cs typeface="Times New Roman" panose="02020603050405020304" pitchFamily="18" charset="0"/>
              </a:rPr>
              <a:t>, I want to thank my instructors for allowing me to explore the ever-evolving field and market of digital devices. This knowledge has helped me expand my practical application to develop and prototype real-world device solutions in the Internet of Things.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References</a:t>
            </a:r>
          </a:p>
          <a:p>
            <a:pPr lvl="1"/>
            <a:r>
              <a:rPr lang="en-US" dirty="0">
                <a:effectLst/>
                <a:hlinkClick r:id="rId2"/>
              </a:rPr>
              <a:t>Internet of things | IOT solutions | software AG. (n.d.). https://www.softwareag.com/en_corporate/platform/iot.html</a:t>
            </a:r>
            <a:r>
              <a:rPr lang="en-US" dirty="0">
                <a:effectLst/>
              </a:rPr>
              <a:t> </a:t>
            </a:r>
          </a:p>
        </p:txBody>
      </p:sp>
    </p:spTree>
    <p:extLst>
      <p:ext uri="{BB962C8B-B14F-4D97-AF65-F5344CB8AC3E}">
        <p14:creationId xmlns:p14="http://schemas.microsoft.com/office/powerpoint/2010/main" val="345191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EF2E-28D3-F562-87C4-914EE9BF428E}"/>
              </a:ext>
            </a:extLst>
          </p:cNvPr>
          <p:cNvSpPr>
            <a:spLocks noGrp="1"/>
          </p:cNvSpPr>
          <p:nvPr>
            <p:ph type="title"/>
          </p:nvPr>
        </p:nvSpPr>
        <p:spPr/>
        <p:txBody>
          <a:bodyPr/>
          <a:lstStyle/>
          <a:p>
            <a:r>
              <a:rPr lang="en-US" dirty="0"/>
              <a:t>ESP32 </a:t>
            </a:r>
            <a:r>
              <a:rPr lang="en-US" dirty="0" err="1"/>
              <a:t>WiFi</a:t>
            </a:r>
            <a:r>
              <a:rPr lang="en-US" dirty="0"/>
              <a:t> Scan</a:t>
            </a:r>
          </a:p>
        </p:txBody>
      </p:sp>
      <p:pic>
        <p:nvPicPr>
          <p:cNvPr id="4" name="Picture 3">
            <a:extLst>
              <a:ext uri="{FF2B5EF4-FFF2-40B4-BE49-F238E27FC236}">
                <a16:creationId xmlns:a16="http://schemas.microsoft.com/office/drawing/2014/main" id="{017ED475-3457-E2B4-3A66-B4A67E442823}"/>
              </a:ext>
            </a:extLst>
          </p:cNvPr>
          <p:cNvPicPr>
            <a:picLocks noChangeAspect="1"/>
          </p:cNvPicPr>
          <p:nvPr/>
        </p:nvPicPr>
        <p:blipFill>
          <a:blip r:embed="rId2"/>
          <a:stretch>
            <a:fillRect/>
          </a:stretch>
        </p:blipFill>
        <p:spPr>
          <a:xfrm>
            <a:off x="5171095" y="2066663"/>
            <a:ext cx="7020905" cy="1876687"/>
          </a:xfrm>
          <a:prstGeom prst="rect">
            <a:avLst/>
          </a:prstGeom>
        </p:spPr>
      </p:pic>
      <p:sp>
        <p:nvSpPr>
          <p:cNvPr id="5" name="Text Placeholder 3">
            <a:extLst>
              <a:ext uri="{FF2B5EF4-FFF2-40B4-BE49-F238E27FC236}">
                <a16:creationId xmlns:a16="http://schemas.microsoft.com/office/drawing/2014/main" id="{A5160444-1BC7-DEAF-E58D-D1221C697D9E}"/>
              </a:ext>
            </a:extLst>
          </p:cNvPr>
          <p:cNvSpPr txBox="1">
            <a:spLocks/>
          </p:cNvSpPr>
          <p:nvPr/>
        </p:nvSpPr>
        <p:spPr>
          <a:xfrm>
            <a:off x="839788" y="2057400"/>
            <a:ext cx="3932237"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Screenshot of </a:t>
            </a:r>
            <a:r>
              <a:rPr lang="en-US" sz="1800" b="1" dirty="0"/>
              <a:t>Serial Monitor </a:t>
            </a:r>
            <a:r>
              <a:rPr lang="en-US" sz="1800" dirty="0"/>
              <a:t>showing the available networks </a:t>
            </a:r>
            <a:endParaRPr lang="en-US" sz="1800" b="1" dirty="0"/>
          </a:p>
        </p:txBody>
      </p:sp>
    </p:spTree>
    <p:extLst>
      <p:ext uri="{BB962C8B-B14F-4D97-AF65-F5344CB8AC3E}">
        <p14:creationId xmlns:p14="http://schemas.microsoft.com/office/powerpoint/2010/main" val="190371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13B242-0BD1-4A2A-11BB-CC0E67C9C089}"/>
              </a:ext>
            </a:extLst>
          </p:cNvPr>
          <p:cNvPicPr>
            <a:picLocks noChangeAspect="1"/>
          </p:cNvPicPr>
          <p:nvPr/>
        </p:nvPicPr>
        <p:blipFill>
          <a:blip r:embed="rId2"/>
          <a:srcRect t="1143" r="2" b="28710"/>
          <a:stretch/>
        </p:blipFill>
        <p:spPr>
          <a:xfrm>
            <a:off x="4038599" y="10"/>
            <a:ext cx="8160026" cy="6875809"/>
          </a:xfrm>
          <a:prstGeom prst="rect">
            <a:avLst/>
          </a:prstGeom>
        </p:spPr>
      </p:pic>
      <p:sp>
        <p:nvSpPr>
          <p:cNvPr id="11" name="TextBox 10">
            <a:extLst>
              <a:ext uri="{FF2B5EF4-FFF2-40B4-BE49-F238E27FC236}">
                <a16:creationId xmlns:a16="http://schemas.microsoft.com/office/drawing/2014/main" id="{0A909991-0DC9-7FFF-5FB1-B143B175C319}"/>
              </a:ext>
            </a:extLst>
          </p:cNvPr>
          <p:cNvSpPr txBox="1"/>
          <p:nvPr/>
        </p:nvSpPr>
        <p:spPr>
          <a:xfrm>
            <a:off x="534473" y="2950387"/>
            <a:ext cx="3052293" cy="3531403"/>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000">
                <a:solidFill>
                  <a:srgbClr val="FFFFFF"/>
                </a:solidFill>
                <a:latin typeface="+mj-lt"/>
                <a:ea typeface="+mj-ea"/>
                <a:cs typeface="+mj-cs"/>
              </a:rPr>
              <a:t>ESP32 (Screenshot)</a:t>
            </a:r>
          </a:p>
        </p:txBody>
      </p:sp>
      <p:sp>
        <p:nvSpPr>
          <p:cNvPr id="13" name="TextBox 12">
            <a:extLst>
              <a:ext uri="{FF2B5EF4-FFF2-40B4-BE49-F238E27FC236}">
                <a16:creationId xmlns:a16="http://schemas.microsoft.com/office/drawing/2014/main" id="{64F2EDBB-6DEE-8DE7-D0F8-13AC1EF74BA0}"/>
              </a:ext>
            </a:extLst>
          </p:cNvPr>
          <p:cNvSpPr txBox="1"/>
          <p:nvPr/>
        </p:nvSpPr>
        <p:spPr>
          <a:xfrm>
            <a:off x="777922" y="743803"/>
            <a:ext cx="2808844" cy="1382392"/>
          </a:xfrm>
          <a:prstGeom prst="rect">
            <a:avLst/>
          </a:prstGeom>
        </p:spPr>
        <p:txBody>
          <a:bodyPr vert="horz" lIns="91440" tIns="45720" rIns="91440" bIns="45720" rtlCol="0" anchor="b">
            <a:normAutofit/>
          </a:bodyPr>
          <a:lstStyle/>
          <a:p>
            <a:pPr algn="r">
              <a:lnSpc>
                <a:spcPct val="90000"/>
              </a:lnSpc>
              <a:spcBef>
                <a:spcPts val="1000"/>
              </a:spcBef>
            </a:pPr>
            <a:r>
              <a:rPr lang="en-US" sz="2000">
                <a:solidFill>
                  <a:srgbClr val="FFFFFF"/>
                </a:solidFill>
              </a:rPr>
              <a:t>Microcontroller mounted and powered ON</a:t>
            </a:r>
          </a:p>
        </p:txBody>
      </p:sp>
    </p:spTree>
    <p:extLst>
      <p:ext uri="{BB962C8B-B14F-4D97-AF65-F5344CB8AC3E}">
        <p14:creationId xmlns:p14="http://schemas.microsoft.com/office/powerpoint/2010/main" val="377181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lectronics protoboard">
            <a:extLst>
              <a:ext uri="{FF2B5EF4-FFF2-40B4-BE49-F238E27FC236}">
                <a16:creationId xmlns:a16="http://schemas.microsoft.com/office/drawing/2014/main" id="{62868078-CF90-F419-3E6B-6E987D4CCACE}"/>
              </a:ext>
            </a:extLst>
          </p:cNvPr>
          <p:cNvPicPr>
            <a:picLocks noChangeAspect="1"/>
          </p:cNvPicPr>
          <p:nvPr/>
        </p:nvPicPr>
        <p:blipFill>
          <a:blip r:embed="rId2"/>
          <a:srcRect r="15627"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6FD16ED7-8972-5184-BED8-96AA60E1A096}"/>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t>Module 3 </a:t>
            </a:r>
            <a:br>
              <a:rPr lang="en-US" sz="4800" dirty="0"/>
            </a:br>
            <a:br>
              <a:rPr lang="en-US" sz="4800" dirty="0"/>
            </a:br>
            <a:r>
              <a:rPr lang="en-US" sz="4800" dirty="0"/>
              <a:t>Creating the Traffic controller</a:t>
            </a:r>
          </a:p>
        </p:txBody>
      </p:sp>
    </p:spTree>
    <p:extLst>
      <p:ext uri="{BB962C8B-B14F-4D97-AF65-F5344CB8AC3E}">
        <p14:creationId xmlns:p14="http://schemas.microsoft.com/office/powerpoint/2010/main" val="150893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B4B3-4527-B94F-EF29-CC7B6007C4C9}"/>
              </a:ext>
            </a:extLst>
          </p:cNvPr>
          <p:cNvSpPr>
            <a:spLocks noGrp="1"/>
          </p:cNvSpPr>
          <p:nvPr>
            <p:ph type="title"/>
          </p:nvPr>
        </p:nvSpPr>
        <p:spPr>
          <a:xfrm>
            <a:off x="1155557" y="4551036"/>
            <a:ext cx="4284420" cy="1687143"/>
          </a:xfrm>
        </p:spPr>
        <p:txBody>
          <a:bodyPr anchor="t">
            <a:normAutofit fontScale="90000"/>
          </a:bodyPr>
          <a:lstStyle/>
          <a:p>
            <a:r>
              <a:rPr lang="en-US" sz="4100" dirty="0"/>
              <a:t>Picture of circuit with working LEDS</a:t>
            </a:r>
          </a:p>
        </p:txBody>
      </p:sp>
      <p:pic>
        <p:nvPicPr>
          <p:cNvPr id="4" name="Picture 3">
            <a:extLst>
              <a:ext uri="{FF2B5EF4-FFF2-40B4-BE49-F238E27FC236}">
                <a16:creationId xmlns:a16="http://schemas.microsoft.com/office/drawing/2014/main" id="{76741B5C-639A-472E-35AA-C1DA1FC9D5F9}"/>
              </a:ext>
            </a:extLst>
          </p:cNvPr>
          <p:cNvPicPr>
            <a:picLocks noChangeAspect="1"/>
          </p:cNvPicPr>
          <p:nvPr/>
        </p:nvPicPr>
        <p:blipFill>
          <a:blip r:embed="rId2"/>
          <a:srcRect l="8129"/>
          <a:stretch/>
        </p:blipFill>
        <p:spPr>
          <a:xfrm>
            <a:off x="1155556" y="637762"/>
            <a:ext cx="9889765" cy="3579308"/>
          </a:xfrm>
          <a:prstGeom prst="rect">
            <a:avLst/>
          </a:prstGeom>
        </p:spPr>
      </p:pic>
    </p:spTree>
    <p:extLst>
      <p:ext uri="{BB962C8B-B14F-4D97-AF65-F5344CB8AC3E}">
        <p14:creationId xmlns:p14="http://schemas.microsoft.com/office/powerpoint/2010/main" val="137525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4B2925-D2E5-5608-7195-22CD9394950E}"/>
              </a:ext>
            </a:extLst>
          </p:cNvPr>
          <p:cNvPicPr>
            <a:picLocks noChangeAspect="1"/>
          </p:cNvPicPr>
          <p:nvPr/>
        </p:nvPicPr>
        <p:blipFill>
          <a:blip r:embed="rId2"/>
          <a:srcRect t="3335" r="1" b="151"/>
          <a:stretch/>
        </p:blipFill>
        <p:spPr>
          <a:xfrm>
            <a:off x="626590" y="317578"/>
            <a:ext cx="10851111" cy="3508437"/>
          </a:xfrm>
          <a:prstGeom prst="rect">
            <a:avLst/>
          </a:prstGeom>
        </p:spPr>
      </p:pic>
      <p:sp>
        <p:nvSpPr>
          <p:cNvPr id="2" name="Title 1">
            <a:extLst>
              <a:ext uri="{FF2B5EF4-FFF2-40B4-BE49-F238E27FC236}">
                <a16:creationId xmlns:a16="http://schemas.microsoft.com/office/drawing/2014/main" id="{F81E26CB-02B6-25D1-0556-A45238E6FC27}"/>
              </a:ext>
            </a:extLst>
          </p:cNvPr>
          <p:cNvSpPr>
            <a:spLocks noGrp="1"/>
          </p:cNvSpPr>
          <p:nvPr>
            <p:ph type="title"/>
          </p:nvPr>
        </p:nvSpPr>
        <p:spPr>
          <a:xfrm>
            <a:off x="630936" y="4018137"/>
            <a:ext cx="4569060" cy="2129586"/>
          </a:xfrm>
          <a:noFill/>
        </p:spPr>
        <p:txBody>
          <a:bodyPr anchor="t">
            <a:normAutofit fontScale="90000"/>
          </a:bodyPr>
          <a:lstStyle/>
          <a:p>
            <a:r>
              <a:rPr lang="en-US" sz="4800" dirty="0"/>
              <a:t>Picture of circuit of with working LEDS cont.</a:t>
            </a:r>
          </a:p>
        </p:txBody>
      </p:sp>
    </p:spTree>
    <p:extLst>
      <p:ext uri="{BB962C8B-B14F-4D97-AF65-F5344CB8AC3E}">
        <p14:creationId xmlns:p14="http://schemas.microsoft.com/office/powerpoint/2010/main" val="387222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A080-189B-2AB3-129E-4D6A2BCCB49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Screenshot of Code in Editor</a:t>
            </a:r>
          </a:p>
        </p:txBody>
      </p:sp>
      <p:pic>
        <p:nvPicPr>
          <p:cNvPr id="4" name="Picture 3">
            <a:extLst>
              <a:ext uri="{FF2B5EF4-FFF2-40B4-BE49-F238E27FC236}">
                <a16:creationId xmlns:a16="http://schemas.microsoft.com/office/drawing/2014/main" id="{B03D9677-911D-A805-F814-3D9263CE238E}"/>
              </a:ext>
            </a:extLst>
          </p:cNvPr>
          <p:cNvPicPr>
            <a:picLocks noChangeAspect="1"/>
          </p:cNvPicPr>
          <p:nvPr/>
        </p:nvPicPr>
        <p:blipFill>
          <a:blip r:embed="rId2"/>
          <a:stretch>
            <a:fillRect/>
          </a:stretch>
        </p:blipFill>
        <p:spPr>
          <a:xfrm>
            <a:off x="4787445" y="467208"/>
            <a:ext cx="6655713" cy="5923584"/>
          </a:xfrm>
          <a:prstGeom prst="rect">
            <a:avLst/>
          </a:prstGeom>
        </p:spPr>
      </p:pic>
    </p:spTree>
    <p:extLst>
      <p:ext uri="{BB962C8B-B14F-4D97-AF65-F5344CB8AC3E}">
        <p14:creationId xmlns:p14="http://schemas.microsoft.com/office/powerpoint/2010/main" val="10406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een colour on the traffic light">
            <a:extLst>
              <a:ext uri="{FF2B5EF4-FFF2-40B4-BE49-F238E27FC236}">
                <a16:creationId xmlns:a16="http://schemas.microsoft.com/office/drawing/2014/main" id="{B4A98D7A-EFA0-B1FA-C489-30909259AB94}"/>
              </a:ext>
            </a:extLst>
          </p:cNvPr>
          <p:cNvPicPr>
            <a:picLocks noChangeAspect="1"/>
          </p:cNvPicPr>
          <p:nvPr/>
        </p:nvPicPr>
        <p:blipFill>
          <a:blip r:embed="rId2"/>
          <a:srcRect l="19454" r="1329"/>
          <a:stretch/>
        </p:blipFill>
        <p:spPr>
          <a:xfrm>
            <a:off x="4038599" y="10"/>
            <a:ext cx="8160026" cy="6875809"/>
          </a:xfrm>
          <a:prstGeom prst="rect">
            <a:avLst/>
          </a:prstGeom>
        </p:spPr>
      </p:pic>
      <p:sp>
        <p:nvSpPr>
          <p:cNvPr id="2" name="Title 1">
            <a:extLst>
              <a:ext uri="{FF2B5EF4-FFF2-40B4-BE49-F238E27FC236}">
                <a16:creationId xmlns:a16="http://schemas.microsoft.com/office/drawing/2014/main" id="{6E7AD90F-5492-3745-C610-F8818817EEB5}"/>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Creating a multiple traffic light controller</a:t>
            </a:r>
          </a:p>
        </p:txBody>
      </p:sp>
    </p:spTree>
    <p:extLst>
      <p:ext uri="{BB962C8B-B14F-4D97-AF65-F5344CB8AC3E}">
        <p14:creationId xmlns:p14="http://schemas.microsoft.com/office/powerpoint/2010/main" val="8110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2206</TotalTime>
  <Words>484</Words>
  <Application>Microsoft Office PowerPoint</Application>
  <PresentationFormat>Widescreen</PresentationFormat>
  <Paragraphs>39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Tw Cen MT</vt:lpstr>
      <vt:lpstr>Circuit</vt:lpstr>
      <vt:lpstr>CEIS 114 Final Project Deliverables PowerPoint</vt:lpstr>
      <vt:lpstr>Project Plan for IoT Traffic Controller   Module 2</vt:lpstr>
      <vt:lpstr>ESP32 WiFi Scan</vt:lpstr>
      <vt:lpstr>PowerPoint Presentation</vt:lpstr>
      <vt:lpstr>Module 3   Creating the Traffic controller</vt:lpstr>
      <vt:lpstr>Picture of circuit with working LEDS</vt:lpstr>
      <vt:lpstr>Picture of circuit of with working LEDS cont.</vt:lpstr>
      <vt:lpstr>Screenshot of Code in Editor</vt:lpstr>
      <vt:lpstr>Creating a multiple traffic light controller</vt:lpstr>
      <vt:lpstr>Picture of Circuit with Multiple LEDS working</vt:lpstr>
      <vt:lpstr>Screenshot of working code from Wokwi</vt:lpstr>
      <vt:lpstr>Module 5  Creating Multiple traffic controller with crosswalk</vt:lpstr>
      <vt:lpstr>Picture OF circuit with Leds and Crosswalk pushbutton</vt:lpstr>
      <vt:lpstr>Screenshot of of Working code from Wokwi</vt:lpstr>
      <vt:lpstr>PowerPoint Presentation</vt:lpstr>
      <vt:lpstr>Screenshot of code from Wokwi cont.</vt:lpstr>
      <vt:lpstr>Creating a multiple traffic light controller with a crosswalk and emergency button</vt:lpstr>
      <vt:lpstr>Picture of circuit with crosswalk emergency button and lcd</vt:lpstr>
      <vt:lpstr>Picture of working code from wokwi</vt:lpstr>
      <vt:lpstr>Module 7 Creating a multiple traffic light controller with a crosswalk and emergency buzzer secured with Iot control via web </vt:lpstr>
      <vt:lpstr>Screenshot of working leds with lcd display (building operation)</vt:lpstr>
      <vt:lpstr>Screenshot of code editor</vt:lpstr>
      <vt:lpstr>Screenshot of serial monitor testing</vt:lpstr>
      <vt:lpstr>Screenshot of serial monitor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Mason, Tavaughn</cp:lastModifiedBy>
  <cp:revision>44</cp:revision>
  <dcterms:created xsi:type="dcterms:W3CDTF">2018-12-20T22:43:36Z</dcterms:created>
  <dcterms:modified xsi:type="dcterms:W3CDTF">2024-08-31T05:15:22Z</dcterms:modified>
</cp:coreProperties>
</file>